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9" r:id="rId6"/>
    <p:sldId id="260" r:id="rId7"/>
    <p:sldId id="293" r:id="rId8"/>
    <p:sldId id="269" r:id="rId9"/>
    <p:sldId id="301" r:id="rId10"/>
    <p:sldId id="262" r:id="rId11"/>
    <p:sldId id="263" r:id="rId12"/>
    <p:sldId id="265" r:id="rId13"/>
    <p:sldId id="302" r:id="rId14"/>
    <p:sldId id="303" r:id="rId15"/>
    <p:sldId id="305" r:id="rId16"/>
    <p:sldId id="304" r:id="rId17"/>
    <p:sldId id="307" r:id="rId18"/>
    <p:sldId id="306"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657"/>
    <a:srgbClr val="014067"/>
    <a:srgbClr val="002774"/>
    <a:srgbClr val="F2F2F2"/>
    <a:srgbClr val="3F3F3F"/>
    <a:srgbClr val="014E7D"/>
    <a:srgbClr val="01456F"/>
    <a:srgbClr val="014B79"/>
    <a:srgbClr val="0937C9"/>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showGuides="1">
      <p:cViewPr varScale="1">
        <p:scale>
          <a:sx n="67" d="100"/>
          <a:sy n="67" d="100"/>
        </p:scale>
        <p:origin x="644" y="56"/>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shi tiwari" userId="62ba9558ac150b79" providerId="LiveId" clId="{574C6DB3-3205-4AAB-8C25-7CFC41D401D2}"/>
    <pc:docChg chg="undo custSel addSld delSld modSld sldOrd">
      <pc:chgData name="shivanshi tiwari" userId="62ba9558ac150b79" providerId="LiveId" clId="{574C6DB3-3205-4AAB-8C25-7CFC41D401D2}" dt="2021-12-20T16:34:15.051" v="4397"/>
      <pc:docMkLst>
        <pc:docMk/>
      </pc:docMkLst>
      <pc:sldChg chg="addSp delSp modSp modTransition modAnim">
        <pc:chgData name="shivanshi tiwari" userId="62ba9558ac150b79" providerId="LiveId" clId="{574C6DB3-3205-4AAB-8C25-7CFC41D401D2}" dt="2021-12-20T16:34:15.051" v="4397"/>
        <pc:sldMkLst>
          <pc:docMk/>
          <pc:sldMk cId="3980699782" sldId="256"/>
        </pc:sldMkLst>
        <pc:picChg chg="add del mod">
          <ac:chgData name="shivanshi tiwari" userId="62ba9558ac150b79" providerId="LiveId" clId="{574C6DB3-3205-4AAB-8C25-7CFC41D401D2}" dt="2021-12-20T15:42:01.451" v="4394"/>
          <ac:picMkLst>
            <pc:docMk/>
            <pc:sldMk cId="3980699782" sldId="256"/>
            <ac:picMk id="4" creationId="{130F7CEA-27AF-4E1B-917E-348411EC7F74}"/>
          </ac:picMkLst>
        </pc:picChg>
        <pc:picChg chg="add del mod">
          <ac:chgData name="shivanshi tiwari" userId="62ba9558ac150b79" providerId="LiveId" clId="{574C6DB3-3205-4AAB-8C25-7CFC41D401D2}" dt="2021-12-20T16:28:11.958" v="4396"/>
          <ac:picMkLst>
            <pc:docMk/>
            <pc:sldMk cId="3980699782" sldId="256"/>
            <ac:picMk id="4" creationId="{E56B394A-83AF-4582-8F09-E1FC3551305C}"/>
          </ac:picMkLst>
        </pc:picChg>
        <pc:picChg chg="add del mod">
          <ac:chgData name="shivanshi tiwari" userId="62ba9558ac150b79" providerId="LiveId" clId="{574C6DB3-3205-4AAB-8C25-7CFC41D401D2}" dt="2021-12-20T16:21:25.335" v="4395"/>
          <ac:picMkLst>
            <pc:docMk/>
            <pc:sldMk cId="3980699782" sldId="256"/>
            <ac:picMk id="5" creationId="{2C44ABAF-78C4-4FF7-B7D2-2A526B4DB237}"/>
          </ac:picMkLst>
        </pc:picChg>
        <pc:picChg chg="add mod">
          <ac:chgData name="shivanshi tiwari" userId="62ba9558ac150b79" providerId="LiveId" clId="{574C6DB3-3205-4AAB-8C25-7CFC41D401D2}" dt="2021-12-20T16:34:15.051" v="4397"/>
          <ac:picMkLst>
            <pc:docMk/>
            <pc:sldMk cId="3980699782" sldId="256"/>
            <ac:picMk id="6" creationId="{6B82CAE7-739F-416D-BDAF-576DB6BB3290}"/>
          </ac:picMkLst>
        </pc:picChg>
      </pc:sldChg>
      <pc:sldChg chg="addSp delSp modSp mod modTransition modAnim">
        <pc:chgData name="shivanshi tiwari" userId="62ba9558ac150b79" providerId="LiveId" clId="{574C6DB3-3205-4AAB-8C25-7CFC41D401D2}" dt="2021-12-20T16:34:15.051" v="4397"/>
        <pc:sldMkLst>
          <pc:docMk/>
          <pc:sldMk cId="972005540" sldId="259"/>
        </pc:sldMkLst>
        <pc:spChg chg="mod">
          <ac:chgData name="shivanshi tiwari" userId="62ba9558ac150b79" providerId="LiveId" clId="{574C6DB3-3205-4AAB-8C25-7CFC41D401D2}" dt="2021-12-20T14:40:48.388" v="4390" actId="20577"/>
          <ac:spMkLst>
            <pc:docMk/>
            <pc:sldMk cId="972005540" sldId="259"/>
            <ac:spMk id="7" creationId="{2482DBEC-EE72-4155-ACC5-87E80C5606A9}"/>
          </ac:spMkLst>
        </pc:spChg>
        <pc:picChg chg="add del mod">
          <ac:chgData name="shivanshi tiwari" userId="62ba9558ac150b79" providerId="LiveId" clId="{574C6DB3-3205-4AAB-8C25-7CFC41D401D2}" dt="2021-12-20T16:21:25.335" v="4395"/>
          <ac:picMkLst>
            <pc:docMk/>
            <pc:sldMk cId="972005540" sldId="259"/>
            <ac:picMk id="2" creationId="{F1DA8FD9-2135-42C0-B32B-99F279F480CE}"/>
          </ac:picMkLst>
        </pc:picChg>
        <pc:picChg chg="add del mod">
          <ac:chgData name="shivanshi tiwari" userId="62ba9558ac150b79" providerId="LiveId" clId="{574C6DB3-3205-4AAB-8C25-7CFC41D401D2}" dt="2021-12-20T16:28:11.958" v="4396"/>
          <ac:picMkLst>
            <pc:docMk/>
            <pc:sldMk cId="972005540" sldId="259"/>
            <ac:picMk id="3" creationId="{7FC01C20-F225-4CE8-8368-2D7546071AFF}"/>
          </ac:picMkLst>
        </pc:picChg>
        <pc:picChg chg="add mod">
          <ac:chgData name="shivanshi tiwari" userId="62ba9558ac150b79" providerId="LiveId" clId="{574C6DB3-3205-4AAB-8C25-7CFC41D401D2}" dt="2021-12-20T16:34:15.051" v="4397"/>
          <ac:picMkLst>
            <pc:docMk/>
            <pc:sldMk cId="972005540" sldId="259"/>
            <ac:picMk id="5" creationId="{0901D7AE-FEEE-4988-955D-CB3186745C82}"/>
          </ac:picMkLst>
        </pc:picChg>
      </pc:sldChg>
      <pc:sldChg chg="addSp delSp modSp modTransition modAnim">
        <pc:chgData name="shivanshi tiwari" userId="62ba9558ac150b79" providerId="LiveId" clId="{574C6DB3-3205-4AAB-8C25-7CFC41D401D2}" dt="2021-12-20T16:34:15.051" v="4397"/>
        <pc:sldMkLst>
          <pc:docMk/>
          <pc:sldMk cId="3205466602" sldId="260"/>
        </pc:sldMkLst>
        <pc:picChg chg="add del mod">
          <ac:chgData name="shivanshi tiwari" userId="62ba9558ac150b79" providerId="LiveId" clId="{574C6DB3-3205-4AAB-8C25-7CFC41D401D2}" dt="2021-12-20T16:28:11.958" v="4396"/>
          <ac:picMkLst>
            <pc:docMk/>
            <pc:sldMk cId="3205466602" sldId="260"/>
            <ac:picMk id="2" creationId="{769ABC0B-5E5B-4AE6-A7AD-5970C4C35047}"/>
          </ac:picMkLst>
        </pc:picChg>
        <pc:picChg chg="add mod">
          <ac:chgData name="shivanshi tiwari" userId="62ba9558ac150b79" providerId="LiveId" clId="{574C6DB3-3205-4AAB-8C25-7CFC41D401D2}" dt="2021-12-20T16:34:15.051" v="4397"/>
          <ac:picMkLst>
            <pc:docMk/>
            <pc:sldMk cId="3205466602" sldId="260"/>
            <ac:picMk id="3" creationId="{821C432D-672D-4F27-9687-DFED73F6F2F3}"/>
          </ac:picMkLst>
        </pc:picChg>
        <pc:picChg chg="add del mod">
          <ac:chgData name="shivanshi tiwari" userId="62ba9558ac150b79" providerId="LiveId" clId="{574C6DB3-3205-4AAB-8C25-7CFC41D401D2}" dt="2021-12-20T16:21:25.335" v="4395"/>
          <ac:picMkLst>
            <pc:docMk/>
            <pc:sldMk cId="3205466602" sldId="260"/>
            <ac:picMk id="4" creationId="{538243C1-FDC3-4129-B771-47299DA8A803}"/>
          </ac:picMkLst>
        </pc:picChg>
      </pc:sldChg>
      <pc:sldChg chg="addSp delSp modSp mod modTransition modAnim">
        <pc:chgData name="shivanshi tiwari" userId="62ba9558ac150b79" providerId="LiveId" clId="{574C6DB3-3205-4AAB-8C25-7CFC41D401D2}" dt="2021-12-20T16:34:15.051" v="4397"/>
        <pc:sldMkLst>
          <pc:docMk/>
          <pc:sldMk cId="310042212" sldId="262"/>
        </pc:sldMkLst>
        <pc:spChg chg="add del mod">
          <ac:chgData name="shivanshi tiwari" userId="62ba9558ac150b79" providerId="LiveId" clId="{574C6DB3-3205-4AAB-8C25-7CFC41D401D2}" dt="2021-12-20T12:45:15.552" v="1098" actId="478"/>
          <ac:spMkLst>
            <pc:docMk/>
            <pc:sldMk cId="310042212" sldId="262"/>
            <ac:spMk id="5" creationId="{267154D0-B318-4629-93B8-7CD3435305B7}"/>
          </ac:spMkLst>
        </pc:spChg>
        <pc:spChg chg="add mod">
          <ac:chgData name="shivanshi tiwari" userId="62ba9558ac150b79" providerId="LiveId" clId="{574C6DB3-3205-4AAB-8C25-7CFC41D401D2}" dt="2021-12-20T12:47:40.604" v="1111" actId="14100"/>
          <ac:spMkLst>
            <pc:docMk/>
            <pc:sldMk cId="310042212" sldId="262"/>
            <ac:spMk id="8" creationId="{E0908558-571E-407B-873D-9B26F5CAF3A1}"/>
          </ac:spMkLst>
        </pc:spChg>
        <pc:spChg chg="add del mod">
          <ac:chgData name="shivanshi tiwari" userId="62ba9558ac150b79" providerId="LiveId" clId="{574C6DB3-3205-4AAB-8C25-7CFC41D401D2}" dt="2021-12-20T12:47:43.970" v="1113"/>
          <ac:spMkLst>
            <pc:docMk/>
            <pc:sldMk cId="310042212" sldId="262"/>
            <ac:spMk id="13" creationId="{138ED62C-2160-4928-BB84-2121B3F23046}"/>
          </ac:spMkLst>
        </pc:spChg>
        <pc:spChg chg="del mod">
          <ac:chgData name="shivanshi tiwari" userId="62ba9558ac150b79" providerId="LiveId" clId="{574C6DB3-3205-4AAB-8C25-7CFC41D401D2}" dt="2021-12-20T12:48:47.895" v="1145" actId="478"/>
          <ac:spMkLst>
            <pc:docMk/>
            <pc:sldMk cId="310042212" sldId="262"/>
            <ac:spMk id="17" creationId="{D7CE36F2-C321-46C5-AFD9-00917224D390}"/>
          </ac:spMkLst>
        </pc:spChg>
        <pc:spChg chg="mod">
          <ac:chgData name="shivanshi tiwari" userId="62ba9558ac150b79" providerId="LiveId" clId="{574C6DB3-3205-4AAB-8C25-7CFC41D401D2}" dt="2021-12-20T12:48:40.574" v="1143" actId="20577"/>
          <ac:spMkLst>
            <pc:docMk/>
            <pc:sldMk cId="310042212" sldId="262"/>
            <ac:spMk id="18" creationId="{92896B42-4638-40D0-8887-7AB8D1D86B3D}"/>
          </ac:spMkLst>
        </pc:spChg>
        <pc:spChg chg="mod">
          <ac:chgData name="shivanshi tiwari" userId="62ba9558ac150b79" providerId="LiveId" clId="{574C6DB3-3205-4AAB-8C25-7CFC41D401D2}" dt="2021-12-20T13:37:24.216" v="1554" actId="20577"/>
          <ac:spMkLst>
            <pc:docMk/>
            <pc:sldMk cId="310042212" sldId="262"/>
            <ac:spMk id="33" creationId="{7CFD0302-279C-8A48-9E27-AD5B08D6501E}"/>
          </ac:spMkLst>
        </pc:spChg>
        <pc:graphicFrameChg chg="del">
          <ac:chgData name="shivanshi tiwari" userId="62ba9558ac150b79" providerId="LiveId" clId="{574C6DB3-3205-4AAB-8C25-7CFC41D401D2}" dt="2021-12-20T12:45:10.386" v="1097" actId="478"/>
          <ac:graphicFrameMkLst>
            <pc:docMk/>
            <pc:sldMk cId="310042212" sldId="262"/>
            <ac:graphicFrameMk id="34" creationId="{71FC94C7-3179-A442-AB05-74D7AFF60709}"/>
          </ac:graphicFrameMkLst>
        </pc:graphicFrameChg>
        <pc:picChg chg="add del mod">
          <ac:chgData name="shivanshi tiwari" userId="62ba9558ac150b79" providerId="LiveId" clId="{574C6DB3-3205-4AAB-8C25-7CFC41D401D2}" dt="2021-12-20T16:28:11.958" v="4396"/>
          <ac:picMkLst>
            <pc:docMk/>
            <pc:sldMk cId="310042212" sldId="262"/>
            <ac:picMk id="2" creationId="{9DEA7E3B-7C8D-4594-AFB2-3D631C9FFCEE}"/>
          </ac:picMkLst>
        </pc:picChg>
        <pc:picChg chg="add mod">
          <ac:chgData name="shivanshi tiwari" userId="62ba9558ac150b79" providerId="LiveId" clId="{574C6DB3-3205-4AAB-8C25-7CFC41D401D2}" dt="2021-12-20T16:34:15.051" v="4397"/>
          <ac:picMkLst>
            <pc:docMk/>
            <pc:sldMk cId="310042212" sldId="262"/>
            <ac:picMk id="5" creationId="{A36185E0-2764-47E9-B9BC-8417BC9F8663}"/>
          </ac:picMkLst>
        </pc:picChg>
        <pc:picChg chg="add del mod">
          <ac:chgData name="shivanshi tiwari" userId="62ba9558ac150b79" providerId="LiveId" clId="{574C6DB3-3205-4AAB-8C25-7CFC41D401D2}" dt="2021-12-20T12:47:06.498" v="1106" actId="478"/>
          <ac:picMkLst>
            <pc:docMk/>
            <pc:sldMk cId="310042212" sldId="262"/>
            <ac:picMk id="7" creationId="{CC2ADF05-DA54-495E-857B-ED647B585B76}"/>
          </ac:picMkLst>
        </pc:picChg>
        <pc:picChg chg="add del mod">
          <ac:chgData name="shivanshi tiwari" userId="62ba9558ac150b79" providerId="LiveId" clId="{574C6DB3-3205-4AAB-8C25-7CFC41D401D2}" dt="2021-12-20T13:28:40.307" v="1148" actId="478"/>
          <ac:picMkLst>
            <pc:docMk/>
            <pc:sldMk cId="310042212" sldId="262"/>
            <ac:picMk id="10" creationId="{8D0942B3-6721-4DD3-A32F-AD5ED87A2C66}"/>
          </ac:picMkLst>
        </pc:picChg>
        <pc:picChg chg="add del mod">
          <ac:chgData name="shivanshi tiwari" userId="62ba9558ac150b79" providerId="LiveId" clId="{574C6DB3-3205-4AAB-8C25-7CFC41D401D2}" dt="2021-12-20T13:30:45.516" v="1158" actId="22"/>
          <ac:picMkLst>
            <pc:docMk/>
            <pc:sldMk cId="310042212" sldId="262"/>
            <ac:picMk id="12" creationId="{B697A54F-EFF8-415C-AB29-3C9D240C924B}"/>
          </ac:picMkLst>
        </pc:picChg>
        <pc:picChg chg="add mod">
          <ac:chgData name="shivanshi tiwari" userId="62ba9558ac150b79" providerId="LiveId" clId="{574C6DB3-3205-4AAB-8C25-7CFC41D401D2}" dt="2021-12-20T13:31:20.383" v="1163" actId="14100"/>
          <ac:picMkLst>
            <pc:docMk/>
            <pc:sldMk cId="310042212" sldId="262"/>
            <ac:picMk id="15" creationId="{A3C7E706-43D6-47E8-B670-372328D3E587}"/>
          </ac:picMkLst>
        </pc:picChg>
        <pc:picChg chg="add del mod">
          <ac:chgData name="shivanshi tiwari" userId="62ba9558ac150b79" providerId="LiveId" clId="{574C6DB3-3205-4AAB-8C25-7CFC41D401D2}" dt="2021-12-20T16:21:25.335" v="4395"/>
          <ac:picMkLst>
            <pc:docMk/>
            <pc:sldMk cId="310042212" sldId="262"/>
            <ac:picMk id="16" creationId="{812B488D-4D63-4E79-B576-FFFEFF6DFB37}"/>
          </ac:picMkLst>
        </pc:picChg>
      </pc:sldChg>
      <pc:sldChg chg="addSp delSp modSp mod modTransition modAnim">
        <pc:chgData name="shivanshi tiwari" userId="62ba9558ac150b79" providerId="LiveId" clId="{574C6DB3-3205-4AAB-8C25-7CFC41D401D2}" dt="2021-12-20T16:34:15.051" v="4397"/>
        <pc:sldMkLst>
          <pc:docMk/>
          <pc:sldMk cId="2973707689" sldId="263"/>
        </pc:sldMkLst>
        <pc:spChg chg="add del mod">
          <ac:chgData name="shivanshi tiwari" userId="62ba9558ac150b79" providerId="LiveId" clId="{574C6DB3-3205-4AAB-8C25-7CFC41D401D2}" dt="2021-12-20T13:37:39.402" v="1556" actId="478"/>
          <ac:spMkLst>
            <pc:docMk/>
            <pc:sldMk cId="2973707689" sldId="263"/>
            <ac:spMk id="5" creationId="{C96C1092-BBFA-4F54-998D-E1E84F76694A}"/>
          </ac:spMkLst>
        </pc:spChg>
        <pc:spChg chg="add del mod">
          <ac:chgData name="shivanshi tiwari" userId="62ba9558ac150b79" providerId="LiveId" clId="{574C6DB3-3205-4AAB-8C25-7CFC41D401D2}" dt="2021-12-20T13:37:52.857" v="1559" actId="21"/>
          <ac:spMkLst>
            <pc:docMk/>
            <pc:sldMk cId="2973707689" sldId="263"/>
            <ac:spMk id="7" creationId="{4BE66B5B-DF6D-4491-A7FB-5D5A326EAA42}"/>
          </ac:spMkLst>
        </pc:spChg>
        <pc:spChg chg="del">
          <ac:chgData name="shivanshi tiwari" userId="62ba9558ac150b79" providerId="LiveId" clId="{574C6DB3-3205-4AAB-8C25-7CFC41D401D2}" dt="2021-12-20T13:37:48.817" v="1557" actId="21"/>
          <ac:spMkLst>
            <pc:docMk/>
            <pc:sldMk cId="2973707689" sldId="263"/>
            <ac:spMk id="12" creationId="{FAA9D8EA-A7CA-4ED0-94D3-29382CDEBB32}"/>
          </ac:spMkLst>
        </pc:spChg>
        <pc:spChg chg="mod">
          <ac:chgData name="shivanshi tiwari" userId="62ba9558ac150b79" providerId="LiveId" clId="{574C6DB3-3205-4AAB-8C25-7CFC41D401D2}" dt="2021-12-20T14:08:17.171" v="2552" actId="14100"/>
          <ac:spMkLst>
            <pc:docMk/>
            <pc:sldMk cId="2973707689" sldId="263"/>
            <ac:spMk id="13" creationId="{F64048FA-1C7E-4BEF-8273-A6490A2211F4}"/>
          </ac:spMkLst>
        </pc:spChg>
        <pc:graphicFrameChg chg="del">
          <ac:chgData name="shivanshi tiwari" userId="62ba9558ac150b79" providerId="LiveId" clId="{574C6DB3-3205-4AAB-8C25-7CFC41D401D2}" dt="2021-12-20T13:37:36.641" v="1555" actId="478"/>
          <ac:graphicFrameMkLst>
            <pc:docMk/>
            <pc:sldMk cId="2973707689" sldId="263"/>
            <ac:graphicFrameMk id="19" creationId="{FA7555E4-6CFC-1C44-B97A-BFEC35A63419}"/>
          </ac:graphicFrameMkLst>
        </pc:graphicFrameChg>
        <pc:picChg chg="add del mod">
          <ac:chgData name="shivanshi tiwari" userId="62ba9558ac150b79" providerId="LiveId" clId="{574C6DB3-3205-4AAB-8C25-7CFC41D401D2}" dt="2021-12-20T16:28:11.958" v="4396"/>
          <ac:picMkLst>
            <pc:docMk/>
            <pc:sldMk cId="2973707689" sldId="263"/>
            <ac:picMk id="2" creationId="{E5DCAA04-344D-46E2-98CE-14414067CFD3}"/>
          </ac:picMkLst>
        </pc:picChg>
        <pc:picChg chg="add mod">
          <ac:chgData name="shivanshi tiwari" userId="62ba9558ac150b79" providerId="LiveId" clId="{574C6DB3-3205-4AAB-8C25-7CFC41D401D2}" dt="2021-12-20T16:34:15.051" v="4397"/>
          <ac:picMkLst>
            <pc:docMk/>
            <pc:sldMk cId="2973707689" sldId="263"/>
            <ac:picMk id="5" creationId="{EF05C668-4F70-4AC4-9A90-6B0F80196F1E}"/>
          </ac:picMkLst>
        </pc:picChg>
        <pc:picChg chg="add mod">
          <ac:chgData name="shivanshi tiwari" userId="62ba9558ac150b79" providerId="LiveId" clId="{574C6DB3-3205-4AAB-8C25-7CFC41D401D2}" dt="2021-12-20T14:08:24.508" v="2554" actId="14100"/>
          <ac:picMkLst>
            <pc:docMk/>
            <pc:sldMk cId="2973707689" sldId="263"/>
            <ac:picMk id="9" creationId="{417FBFE6-464D-488B-95EB-6AF5536BAE1C}"/>
          </ac:picMkLst>
        </pc:picChg>
        <pc:picChg chg="add mod">
          <ac:chgData name="shivanshi tiwari" userId="62ba9558ac150b79" providerId="LiveId" clId="{574C6DB3-3205-4AAB-8C25-7CFC41D401D2}" dt="2021-12-20T14:08:20.600" v="2553" actId="14100"/>
          <ac:picMkLst>
            <pc:docMk/>
            <pc:sldMk cId="2973707689" sldId="263"/>
            <ac:picMk id="11" creationId="{5552776D-0E01-4D5E-9708-A230A5126FBB}"/>
          </ac:picMkLst>
        </pc:picChg>
        <pc:picChg chg="add mod">
          <ac:chgData name="shivanshi tiwari" userId="62ba9558ac150b79" providerId="LiveId" clId="{574C6DB3-3205-4AAB-8C25-7CFC41D401D2}" dt="2021-12-20T14:08:27.467" v="2556" actId="14100"/>
          <ac:picMkLst>
            <pc:docMk/>
            <pc:sldMk cId="2973707689" sldId="263"/>
            <ac:picMk id="15" creationId="{5CF6E471-BE61-4336-BAB9-0ED62C7B8C58}"/>
          </ac:picMkLst>
        </pc:picChg>
        <pc:picChg chg="add del mod">
          <ac:chgData name="shivanshi tiwari" userId="62ba9558ac150b79" providerId="LiveId" clId="{574C6DB3-3205-4AAB-8C25-7CFC41D401D2}" dt="2021-12-20T16:21:25.335" v="4395"/>
          <ac:picMkLst>
            <pc:docMk/>
            <pc:sldMk cId="2973707689" sldId="263"/>
            <ac:picMk id="16" creationId="{84E0BE80-6176-4F12-BB72-3D298E28168D}"/>
          </ac:picMkLst>
        </pc:picChg>
      </pc:sldChg>
      <pc:sldChg chg="addSp delSp modSp mod modTransition modAnim">
        <pc:chgData name="shivanshi tiwari" userId="62ba9558ac150b79" providerId="LiveId" clId="{574C6DB3-3205-4AAB-8C25-7CFC41D401D2}" dt="2021-12-20T16:34:15.051" v="4397"/>
        <pc:sldMkLst>
          <pc:docMk/>
          <pc:sldMk cId="2260955757" sldId="264"/>
        </pc:sldMkLst>
        <pc:spChg chg="add del mod">
          <ac:chgData name="shivanshi tiwari" userId="62ba9558ac150b79" providerId="LiveId" clId="{574C6DB3-3205-4AAB-8C25-7CFC41D401D2}" dt="2021-12-20T14:37:06.649" v="4264" actId="21"/>
          <ac:spMkLst>
            <pc:docMk/>
            <pc:sldMk cId="2260955757" sldId="264"/>
            <ac:spMk id="3" creationId="{B75B6E5C-9D36-4BB7-BCC7-4532F6F33C99}"/>
          </ac:spMkLst>
        </pc:spChg>
        <pc:spChg chg="add mod">
          <ac:chgData name="shivanshi tiwari" userId="62ba9558ac150b79" providerId="LiveId" clId="{574C6DB3-3205-4AAB-8C25-7CFC41D401D2}" dt="2021-12-20T14:38:05.536" v="4302" actId="2085"/>
          <ac:spMkLst>
            <pc:docMk/>
            <pc:sldMk cId="2260955757" sldId="264"/>
            <ac:spMk id="4" creationId="{685A0A28-ABDD-4ED3-857D-11C75540FF94}"/>
          </ac:spMkLst>
        </pc:spChg>
        <pc:spChg chg="add del mod">
          <ac:chgData name="shivanshi tiwari" userId="62ba9558ac150b79" providerId="LiveId" clId="{574C6DB3-3205-4AAB-8C25-7CFC41D401D2}" dt="2021-12-20T14:36:12.993" v="4242"/>
          <ac:spMkLst>
            <pc:docMk/>
            <pc:sldMk cId="2260955757" sldId="264"/>
            <ac:spMk id="12" creationId="{4D5E9B08-55FB-4F98-AB9E-BA8641D700B7}"/>
          </ac:spMkLst>
        </pc:spChg>
        <pc:spChg chg="add mod">
          <ac:chgData name="shivanshi tiwari" userId="62ba9558ac150b79" providerId="LiveId" clId="{574C6DB3-3205-4AAB-8C25-7CFC41D401D2}" dt="2021-12-20T14:36:26.696" v="4244" actId="1076"/>
          <ac:spMkLst>
            <pc:docMk/>
            <pc:sldMk cId="2260955757" sldId="264"/>
            <ac:spMk id="13" creationId="{1F3859ED-80E9-4614-9AD2-5E05A775C75F}"/>
          </ac:spMkLst>
        </pc:spChg>
        <pc:spChg chg="mod">
          <ac:chgData name="shivanshi tiwari" userId="62ba9558ac150b79" providerId="LiveId" clId="{574C6DB3-3205-4AAB-8C25-7CFC41D401D2}" dt="2021-12-20T14:38:34.823" v="4321" actId="113"/>
          <ac:spMkLst>
            <pc:docMk/>
            <pc:sldMk cId="2260955757" sldId="264"/>
            <ac:spMk id="14" creationId="{B6611344-9447-438E-873C-299AF4110B03}"/>
          </ac:spMkLst>
        </pc:spChg>
        <pc:spChg chg="del mod">
          <ac:chgData name="shivanshi tiwari" userId="62ba9558ac150b79" providerId="LiveId" clId="{574C6DB3-3205-4AAB-8C25-7CFC41D401D2}" dt="2021-12-20T14:36:55.351" v="4262" actId="21"/>
          <ac:spMkLst>
            <pc:docMk/>
            <pc:sldMk cId="2260955757" sldId="264"/>
            <ac:spMk id="15" creationId="{7A3FB895-3D21-4707-8EDE-3F825906DE41}"/>
          </ac:spMkLst>
        </pc:spChg>
        <pc:spChg chg="del mod">
          <ac:chgData name="shivanshi tiwari" userId="62ba9558ac150b79" providerId="LiveId" clId="{574C6DB3-3205-4AAB-8C25-7CFC41D401D2}" dt="2021-12-20T14:37:18.052" v="4296" actId="21"/>
          <ac:spMkLst>
            <pc:docMk/>
            <pc:sldMk cId="2260955757" sldId="264"/>
            <ac:spMk id="23" creationId="{A0B41C33-430D-4B31-A546-F85646919475}"/>
          </ac:spMkLst>
        </pc:spChg>
        <pc:spChg chg="del">
          <ac:chgData name="shivanshi tiwari" userId="62ba9558ac150b79" providerId="LiveId" clId="{574C6DB3-3205-4AAB-8C25-7CFC41D401D2}" dt="2021-12-20T14:37:00.081" v="4263" actId="478"/>
          <ac:spMkLst>
            <pc:docMk/>
            <pc:sldMk cId="2260955757" sldId="264"/>
            <ac:spMk id="24" creationId="{E62065D0-127B-4884-9760-D1FFEC38A6F9}"/>
          </ac:spMkLst>
        </pc:spChg>
        <pc:grpChg chg="del">
          <ac:chgData name="shivanshi tiwari" userId="62ba9558ac150b79" providerId="LiveId" clId="{574C6DB3-3205-4AAB-8C25-7CFC41D401D2}" dt="2021-12-20T14:36:09.400" v="4240" actId="478"/>
          <ac:grpSpMkLst>
            <pc:docMk/>
            <pc:sldMk cId="2260955757" sldId="264"/>
            <ac:grpSpMk id="20" creationId="{82C4EAC6-3E04-4614-86BA-A23C851754D9}"/>
          </ac:grpSpMkLst>
        </pc:grpChg>
        <pc:picChg chg="add del mod">
          <ac:chgData name="shivanshi tiwari" userId="62ba9558ac150b79" providerId="LiveId" clId="{574C6DB3-3205-4AAB-8C25-7CFC41D401D2}" dt="2021-12-20T16:28:11.958" v="4396"/>
          <ac:picMkLst>
            <pc:docMk/>
            <pc:sldMk cId="2260955757" sldId="264"/>
            <ac:picMk id="2" creationId="{EBE200BF-54B2-4CFB-8974-DC38FCBC9068}"/>
          </ac:picMkLst>
        </pc:picChg>
        <pc:picChg chg="add mod">
          <ac:chgData name="shivanshi tiwari" userId="62ba9558ac150b79" providerId="LiveId" clId="{574C6DB3-3205-4AAB-8C25-7CFC41D401D2}" dt="2021-12-20T16:34:15.051" v="4397"/>
          <ac:picMkLst>
            <pc:docMk/>
            <pc:sldMk cId="2260955757" sldId="264"/>
            <ac:picMk id="3" creationId="{B991F9CB-E2EA-4386-9772-9123CE94D273}"/>
          </ac:picMkLst>
        </pc:picChg>
        <pc:picChg chg="add del mod">
          <ac:chgData name="shivanshi tiwari" userId="62ba9558ac150b79" providerId="LiveId" clId="{574C6DB3-3205-4AAB-8C25-7CFC41D401D2}" dt="2021-12-20T16:21:25.335" v="4395"/>
          <ac:picMkLst>
            <pc:docMk/>
            <pc:sldMk cId="2260955757" sldId="264"/>
            <ac:picMk id="5" creationId="{840E01A9-989D-4A7D-8DDE-EBB4C7B3615C}"/>
          </ac:picMkLst>
        </pc:picChg>
      </pc:sldChg>
      <pc:sldChg chg="addSp delSp modSp mod modTransition modAnim">
        <pc:chgData name="shivanshi tiwari" userId="62ba9558ac150b79" providerId="LiveId" clId="{574C6DB3-3205-4AAB-8C25-7CFC41D401D2}" dt="2021-12-20T16:34:15.051" v="4397"/>
        <pc:sldMkLst>
          <pc:docMk/>
          <pc:sldMk cId="2009224050" sldId="265"/>
        </pc:sldMkLst>
        <pc:spChg chg="add del mod">
          <ac:chgData name="shivanshi tiwari" userId="62ba9558ac150b79" providerId="LiveId" clId="{574C6DB3-3205-4AAB-8C25-7CFC41D401D2}" dt="2021-12-20T13:41:05.633" v="1610" actId="21"/>
          <ac:spMkLst>
            <pc:docMk/>
            <pc:sldMk cId="2009224050" sldId="265"/>
            <ac:spMk id="3" creationId="{33797195-551D-4B1E-AD7D-43BAA6075EA8}"/>
          </ac:spMkLst>
        </pc:spChg>
        <pc:spChg chg="add del mod">
          <ac:chgData name="shivanshi tiwari" userId="62ba9558ac150b79" providerId="LiveId" clId="{574C6DB3-3205-4AAB-8C25-7CFC41D401D2}" dt="2021-12-20T13:43:14.571" v="1645" actId="21"/>
          <ac:spMkLst>
            <pc:docMk/>
            <pc:sldMk cId="2009224050" sldId="265"/>
            <ac:spMk id="4" creationId="{A76CB311-2535-455A-A153-B95139CE8C1E}"/>
          </ac:spMkLst>
        </pc:spChg>
        <pc:spChg chg="add del mod">
          <ac:chgData name="shivanshi tiwari" userId="62ba9558ac150b79" providerId="LiveId" clId="{574C6DB3-3205-4AAB-8C25-7CFC41D401D2}" dt="2021-12-20T13:43:58.264" v="1663" actId="21"/>
          <ac:spMkLst>
            <pc:docMk/>
            <pc:sldMk cId="2009224050" sldId="265"/>
            <ac:spMk id="5" creationId="{4582059B-7DA1-4B56-8929-5565DC152665}"/>
          </ac:spMkLst>
        </pc:spChg>
        <pc:spChg chg="add mod">
          <ac:chgData name="shivanshi tiwari" userId="62ba9558ac150b79" providerId="LiveId" clId="{574C6DB3-3205-4AAB-8C25-7CFC41D401D2}" dt="2021-12-20T13:51:52.322" v="1973" actId="403"/>
          <ac:spMkLst>
            <pc:docMk/>
            <pc:sldMk cId="2009224050" sldId="265"/>
            <ac:spMk id="6" creationId="{DB748B76-8685-429F-A65B-5BD4E634FB52}"/>
          </ac:spMkLst>
        </pc:spChg>
        <pc:spChg chg="mod">
          <ac:chgData name="shivanshi tiwari" userId="62ba9558ac150b79" providerId="LiveId" clId="{574C6DB3-3205-4AAB-8C25-7CFC41D401D2}" dt="2021-12-20T13:52:02.918" v="1974" actId="1076"/>
          <ac:spMkLst>
            <pc:docMk/>
            <pc:sldMk cId="2009224050" sldId="265"/>
            <ac:spMk id="11" creationId="{69D4BCF2-C773-495F-A4D5-860FB6A2FA91}"/>
          </ac:spMkLst>
        </pc:spChg>
        <pc:picChg chg="add del mod">
          <ac:chgData name="shivanshi tiwari" userId="62ba9558ac150b79" providerId="LiveId" clId="{574C6DB3-3205-4AAB-8C25-7CFC41D401D2}" dt="2021-12-20T16:28:11.958" v="4396"/>
          <ac:picMkLst>
            <pc:docMk/>
            <pc:sldMk cId="2009224050" sldId="265"/>
            <ac:picMk id="2" creationId="{FEBBE103-704D-4246-80EB-75BD7B85121D}"/>
          </ac:picMkLst>
        </pc:picChg>
        <pc:picChg chg="add mod">
          <ac:chgData name="shivanshi tiwari" userId="62ba9558ac150b79" providerId="LiveId" clId="{574C6DB3-3205-4AAB-8C25-7CFC41D401D2}" dt="2021-12-20T16:34:15.051" v="4397"/>
          <ac:picMkLst>
            <pc:docMk/>
            <pc:sldMk cId="2009224050" sldId="265"/>
            <ac:picMk id="3" creationId="{3A94E61F-23DB-40A1-B5A3-A7F3AE27BDD0}"/>
          </ac:picMkLst>
        </pc:picChg>
        <pc:picChg chg="add mod">
          <ac:chgData name="shivanshi tiwari" userId="62ba9558ac150b79" providerId="LiveId" clId="{574C6DB3-3205-4AAB-8C25-7CFC41D401D2}" dt="2021-12-20T14:06:56.035" v="2516" actId="1076"/>
          <ac:picMkLst>
            <pc:docMk/>
            <pc:sldMk cId="2009224050" sldId="265"/>
            <ac:picMk id="8" creationId="{CFD94FAA-4936-4DE2-BCFB-A576A5384374}"/>
          </ac:picMkLst>
        </pc:picChg>
        <pc:picChg chg="add del mod">
          <ac:chgData name="shivanshi tiwari" userId="62ba9558ac150b79" providerId="LiveId" clId="{574C6DB3-3205-4AAB-8C25-7CFC41D401D2}" dt="2021-12-20T16:21:25.335" v="4395"/>
          <ac:picMkLst>
            <pc:docMk/>
            <pc:sldMk cId="2009224050" sldId="265"/>
            <ac:picMk id="9" creationId="{B707328F-46AF-4B67-A816-F6FEB2CC55E8}"/>
          </ac:picMkLst>
        </pc:picChg>
        <pc:picChg chg="del">
          <ac:chgData name="shivanshi tiwari" userId="62ba9558ac150b79" providerId="LiveId" clId="{574C6DB3-3205-4AAB-8C25-7CFC41D401D2}" dt="2021-12-20T13:41:00.773" v="1609" actId="21"/>
          <ac:picMkLst>
            <pc:docMk/>
            <pc:sldMk cId="2009224050" sldId="265"/>
            <ac:picMk id="12" creationId="{6B070BD8-8610-4F64-A93A-41F46C39ECA6}"/>
          </ac:picMkLst>
        </pc:picChg>
      </pc:sldChg>
      <pc:sldChg chg="addSp delSp modSp mod modTransition modAnim">
        <pc:chgData name="shivanshi tiwari" userId="62ba9558ac150b79" providerId="LiveId" clId="{574C6DB3-3205-4AAB-8C25-7CFC41D401D2}" dt="2021-12-20T16:34:15.051" v="4397"/>
        <pc:sldMkLst>
          <pc:docMk/>
          <pc:sldMk cId="3891516162" sldId="269"/>
        </pc:sldMkLst>
        <pc:spChg chg="add del mod">
          <ac:chgData name="shivanshi tiwari" userId="62ba9558ac150b79" providerId="LiveId" clId="{574C6DB3-3205-4AAB-8C25-7CFC41D401D2}" dt="2021-12-20T12:24:00.067" v="38" actId="478"/>
          <ac:spMkLst>
            <pc:docMk/>
            <pc:sldMk cId="3891516162" sldId="269"/>
            <ac:spMk id="6" creationId="{655ED4E2-D0DF-43D9-96D7-F2D2E875A26D}"/>
          </ac:spMkLst>
        </pc:spChg>
        <pc:spChg chg="add del mod">
          <ac:chgData name="shivanshi tiwari" userId="62ba9558ac150b79" providerId="LiveId" clId="{574C6DB3-3205-4AAB-8C25-7CFC41D401D2}" dt="2021-12-20T12:24:20.488" v="43" actId="478"/>
          <ac:spMkLst>
            <pc:docMk/>
            <pc:sldMk cId="3891516162" sldId="269"/>
            <ac:spMk id="8" creationId="{C74D8F03-2F1C-46CE-8547-C385D0E1F8B8}"/>
          </ac:spMkLst>
        </pc:spChg>
        <pc:spChg chg="add del mod">
          <ac:chgData name="shivanshi tiwari" userId="62ba9558ac150b79" providerId="LiveId" clId="{574C6DB3-3205-4AAB-8C25-7CFC41D401D2}" dt="2021-12-20T12:24:30.569" v="46" actId="478"/>
          <ac:spMkLst>
            <pc:docMk/>
            <pc:sldMk cId="3891516162" sldId="269"/>
            <ac:spMk id="10" creationId="{E78069DD-003D-4409-8F68-9D1AF09F9C86}"/>
          </ac:spMkLst>
        </pc:spChg>
        <pc:spChg chg="mod">
          <ac:chgData name="shivanshi tiwari" userId="62ba9558ac150b79" providerId="LiveId" clId="{574C6DB3-3205-4AAB-8C25-7CFC41D401D2}" dt="2021-12-20T12:36:40.461" v="499" actId="1076"/>
          <ac:spMkLst>
            <pc:docMk/>
            <pc:sldMk cId="3891516162" sldId="269"/>
            <ac:spMk id="14" creationId="{E3E5EE03-FBF6-46F5-8085-716AC6CE1C8C}"/>
          </ac:spMkLst>
        </pc:spChg>
        <pc:spChg chg="del mod">
          <ac:chgData name="shivanshi tiwari" userId="62ba9558ac150b79" providerId="LiveId" clId="{574C6DB3-3205-4AAB-8C25-7CFC41D401D2}" dt="2021-12-20T12:23:58.225" v="37" actId="478"/>
          <ac:spMkLst>
            <pc:docMk/>
            <pc:sldMk cId="3891516162" sldId="269"/>
            <ac:spMk id="15" creationId="{24E18385-8BEA-4522-ABAA-5AB38F0D4FC2}"/>
          </ac:spMkLst>
        </pc:spChg>
        <pc:spChg chg="mod">
          <ac:chgData name="shivanshi tiwari" userId="62ba9558ac150b79" providerId="LiveId" clId="{574C6DB3-3205-4AAB-8C25-7CFC41D401D2}" dt="2021-12-20T12:33:10.076" v="412" actId="27636"/>
          <ac:spMkLst>
            <pc:docMk/>
            <pc:sldMk cId="3891516162" sldId="269"/>
            <ac:spMk id="16" creationId="{1DCFA8A2-3FB8-48CA-933D-0800A9D2A2A2}"/>
          </ac:spMkLst>
        </pc:spChg>
        <pc:spChg chg="del mod">
          <ac:chgData name="shivanshi tiwari" userId="62ba9558ac150b79" providerId="LiveId" clId="{574C6DB3-3205-4AAB-8C25-7CFC41D401D2}" dt="2021-12-20T12:24:29.635" v="45" actId="478"/>
          <ac:spMkLst>
            <pc:docMk/>
            <pc:sldMk cId="3891516162" sldId="269"/>
            <ac:spMk id="17" creationId="{640A3223-3DA3-4CF2-82B6-1447667547BD}"/>
          </ac:spMkLst>
        </pc:spChg>
        <pc:spChg chg="del">
          <ac:chgData name="shivanshi tiwari" userId="62ba9558ac150b79" providerId="LiveId" clId="{574C6DB3-3205-4AAB-8C25-7CFC41D401D2}" dt="2021-12-20T12:24:17.417" v="42" actId="478"/>
          <ac:spMkLst>
            <pc:docMk/>
            <pc:sldMk cId="3891516162" sldId="269"/>
            <ac:spMk id="18" creationId="{C955AFB3-173C-4848-B3E9-1375591B297E}"/>
          </ac:spMkLst>
        </pc:spChg>
        <pc:spChg chg="add mod">
          <ac:chgData name="shivanshi tiwari" userId="62ba9558ac150b79" providerId="LiveId" clId="{574C6DB3-3205-4AAB-8C25-7CFC41D401D2}" dt="2021-12-20T13:38:43.902" v="1566" actId="1076"/>
          <ac:spMkLst>
            <pc:docMk/>
            <pc:sldMk cId="3891516162" sldId="269"/>
            <ac:spMk id="24" creationId="{5DC66B7C-0920-4407-A709-A328ADA682B8}"/>
          </ac:spMkLst>
        </pc:spChg>
        <pc:picChg chg="add del mod">
          <ac:chgData name="shivanshi tiwari" userId="62ba9558ac150b79" providerId="LiveId" clId="{574C6DB3-3205-4AAB-8C25-7CFC41D401D2}" dt="2021-12-20T16:28:11.958" v="4396"/>
          <ac:picMkLst>
            <pc:docMk/>
            <pc:sldMk cId="3891516162" sldId="269"/>
            <ac:picMk id="2" creationId="{6948E0D4-451D-41E6-A54F-56B0A4A6CF95}"/>
          </ac:picMkLst>
        </pc:picChg>
        <pc:picChg chg="add mod">
          <ac:chgData name="shivanshi tiwari" userId="62ba9558ac150b79" providerId="LiveId" clId="{574C6DB3-3205-4AAB-8C25-7CFC41D401D2}" dt="2021-12-20T16:34:15.051" v="4397"/>
          <ac:picMkLst>
            <pc:docMk/>
            <pc:sldMk cId="3891516162" sldId="269"/>
            <ac:picMk id="3" creationId="{7A634F21-6AA7-4E32-A708-2B769E54660B}"/>
          </ac:picMkLst>
        </pc:picChg>
        <pc:picChg chg="add del mod">
          <ac:chgData name="shivanshi tiwari" userId="62ba9558ac150b79" providerId="LiveId" clId="{574C6DB3-3205-4AAB-8C25-7CFC41D401D2}" dt="2021-12-20T12:28:06.050" v="57" actId="478"/>
          <ac:picMkLst>
            <pc:docMk/>
            <pc:sldMk cId="3891516162" sldId="269"/>
            <ac:picMk id="12" creationId="{9CF64DA6-FA40-46F5-90A3-5DD34D5249DA}"/>
          </ac:picMkLst>
        </pc:picChg>
        <pc:picChg chg="add mod">
          <ac:chgData name="shivanshi tiwari" userId="62ba9558ac150b79" providerId="LiveId" clId="{574C6DB3-3205-4AAB-8C25-7CFC41D401D2}" dt="2021-12-20T12:28:18.684" v="60" actId="14100"/>
          <ac:picMkLst>
            <pc:docMk/>
            <pc:sldMk cId="3891516162" sldId="269"/>
            <ac:picMk id="23" creationId="{0696B0C4-F285-4FEF-826D-685AE14C8447}"/>
          </ac:picMkLst>
        </pc:picChg>
        <pc:picChg chg="add del mod">
          <ac:chgData name="shivanshi tiwari" userId="62ba9558ac150b79" providerId="LiveId" clId="{574C6DB3-3205-4AAB-8C25-7CFC41D401D2}" dt="2021-12-20T16:21:25.335" v="4395"/>
          <ac:picMkLst>
            <pc:docMk/>
            <pc:sldMk cId="3891516162" sldId="269"/>
            <ac:picMk id="25" creationId="{74947EFC-E44E-4655-8573-309CA32AB45D}"/>
          </ac:picMkLst>
        </pc:picChg>
      </pc:sldChg>
      <pc:sldChg chg="del">
        <pc:chgData name="shivanshi tiwari" userId="62ba9558ac150b79" providerId="LiveId" clId="{574C6DB3-3205-4AAB-8C25-7CFC41D401D2}" dt="2021-12-20T13:52:23.418" v="1975" actId="2696"/>
        <pc:sldMkLst>
          <pc:docMk/>
          <pc:sldMk cId="59582380" sldId="270"/>
        </pc:sldMkLst>
      </pc:sldChg>
      <pc:sldChg chg="addSp delSp modSp modTransition modAnim">
        <pc:chgData name="shivanshi tiwari" userId="62ba9558ac150b79" providerId="LiveId" clId="{574C6DB3-3205-4AAB-8C25-7CFC41D401D2}" dt="2021-12-20T16:34:15.051" v="4397"/>
        <pc:sldMkLst>
          <pc:docMk/>
          <pc:sldMk cId="1163063007" sldId="293"/>
        </pc:sldMkLst>
        <pc:picChg chg="add del mod">
          <ac:chgData name="shivanshi tiwari" userId="62ba9558ac150b79" providerId="LiveId" clId="{574C6DB3-3205-4AAB-8C25-7CFC41D401D2}" dt="2021-12-20T16:21:25.335" v="4395"/>
          <ac:picMkLst>
            <pc:docMk/>
            <pc:sldMk cId="1163063007" sldId="293"/>
            <ac:picMk id="3" creationId="{3762F319-4017-4230-8EF1-260A128CBBC3}"/>
          </ac:picMkLst>
        </pc:picChg>
        <pc:picChg chg="add del mod">
          <ac:chgData name="shivanshi tiwari" userId="62ba9558ac150b79" providerId="LiveId" clId="{574C6DB3-3205-4AAB-8C25-7CFC41D401D2}" dt="2021-12-20T16:28:11.958" v="4396"/>
          <ac:picMkLst>
            <pc:docMk/>
            <pc:sldMk cId="1163063007" sldId="293"/>
            <ac:picMk id="4" creationId="{D48F173A-11C8-4FE7-B685-C9B46C87ECAE}"/>
          </ac:picMkLst>
        </pc:picChg>
        <pc:picChg chg="add mod">
          <ac:chgData name="shivanshi tiwari" userId="62ba9558ac150b79" providerId="LiveId" clId="{574C6DB3-3205-4AAB-8C25-7CFC41D401D2}" dt="2021-12-20T16:34:15.051" v="4397"/>
          <ac:picMkLst>
            <pc:docMk/>
            <pc:sldMk cId="1163063007" sldId="293"/>
            <ac:picMk id="5" creationId="{C43EC9E6-00FE-4406-9635-C2A52EB07831}"/>
          </ac:picMkLst>
        </pc:picChg>
      </pc:sldChg>
      <pc:sldChg chg="addSp delSp modSp add mod modTransition modAnim">
        <pc:chgData name="shivanshi tiwari" userId="62ba9558ac150b79" providerId="LiveId" clId="{574C6DB3-3205-4AAB-8C25-7CFC41D401D2}" dt="2021-12-20T16:34:15.051" v="4397"/>
        <pc:sldMkLst>
          <pc:docMk/>
          <pc:sldMk cId="4047049165" sldId="301"/>
        </pc:sldMkLst>
        <pc:spChg chg="del mod">
          <ac:chgData name="shivanshi tiwari" userId="62ba9558ac150b79" providerId="LiveId" clId="{574C6DB3-3205-4AAB-8C25-7CFC41D401D2}" dt="2021-12-20T12:33:55.705" v="414" actId="478"/>
          <ac:spMkLst>
            <pc:docMk/>
            <pc:sldMk cId="4047049165" sldId="301"/>
            <ac:spMk id="2" creationId="{1FC35AB8-EA42-493F-938D-1C17EAEF756E}"/>
          </ac:spMkLst>
        </pc:spChg>
        <pc:spChg chg="mod">
          <ac:chgData name="shivanshi tiwari" userId="62ba9558ac150b79" providerId="LiveId" clId="{574C6DB3-3205-4AAB-8C25-7CFC41D401D2}" dt="2021-12-20T12:43:17.787" v="1096" actId="1076"/>
          <ac:spMkLst>
            <pc:docMk/>
            <pc:sldMk cId="4047049165" sldId="301"/>
            <ac:spMk id="5" creationId="{4CA61B21-FBB0-4CC4-9916-6365CB96B3CE}"/>
          </ac:spMkLst>
        </pc:spChg>
        <pc:spChg chg="add mod">
          <ac:chgData name="shivanshi tiwari" userId="62ba9558ac150b79" providerId="LiveId" clId="{574C6DB3-3205-4AAB-8C25-7CFC41D401D2}" dt="2021-12-20T12:38:20.236" v="532" actId="20577"/>
          <ac:spMkLst>
            <pc:docMk/>
            <pc:sldMk cId="4047049165" sldId="301"/>
            <ac:spMk id="6" creationId="{FB790287-DEDE-4089-9B23-F7BDEA7B9E0D}"/>
          </ac:spMkLst>
        </pc:spChg>
        <pc:picChg chg="add del mod">
          <ac:chgData name="shivanshi tiwari" userId="62ba9558ac150b79" providerId="LiveId" clId="{574C6DB3-3205-4AAB-8C25-7CFC41D401D2}" dt="2021-12-20T16:28:11.958" v="4396"/>
          <ac:picMkLst>
            <pc:docMk/>
            <pc:sldMk cId="4047049165" sldId="301"/>
            <ac:picMk id="2" creationId="{53ABD8BA-CC0F-4177-8C6E-7B0E62AE5095}"/>
          </ac:picMkLst>
        </pc:picChg>
        <pc:picChg chg="add mod">
          <ac:chgData name="shivanshi tiwari" userId="62ba9558ac150b79" providerId="LiveId" clId="{574C6DB3-3205-4AAB-8C25-7CFC41D401D2}" dt="2021-12-20T16:34:15.051" v="4397"/>
          <ac:picMkLst>
            <pc:docMk/>
            <pc:sldMk cId="4047049165" sldId="301"/>
            <ac:picMk id="4" creationId="{768314EE-B4DF-4065-9057-D2B0D6589721}"/>
          </ac:picMkLst>
        </pc:picChg>
        <pc:picChg chg="add mod">
          <ac:chgData name="shivanshi tiwari" userId="62ba9558ac150b79" providerId="LiveId" clId="{574C6DB3-3205-4AAB-8C25-7CFC41D401D2}" dt="2021-12-20T12:38:06.193" v="506" actId="14100"/>
          <ac:picMkLst>
            <pc:docMk/>
            <pc:sldMk cId="4047049165" sldId="301"/>
            <ac:picMk id="8" creationId="{B810B8F5-1323-47E7-9554-14618236B462}"/>
          </ac:picMkLst>
        </pc:picChg>
        <pc:picChg chg="del">
          <ac:chgData name="shivanshi tiwari" userId="62ba9558ac150b79" providerId="LiveId" clId="{574C6DB3-3205-4AAB-8C25-7CFC41D401D2}" dt="2021-12-20T12:36:46.162" v="500" actId="478"/>
          <ac:picMkLst>
            <pc:docMk/>
            <pc:sldMk cId="4047049165" sldId="301"/>
            <ac:picMk id="9" creationId="{C47EC2E0-B370-4DDF-9403-929B0BC58DD9}"/>
          </ac:picMkLst>
        </pc:picChg>
        <pc:picChg chg="add del mod">
          <ac:chgData name="shivanshi tiwari" userId="62ba9558ac150b79" providerId="LiveId" clId="{574C6DB3-3205-4AAB-8C25-7CFC41D401D2}" dt="2021-12-20T16:21:25.335" v="4395"/>
          <ac:picMkLst>
            <pc:docMk/>
            <pc:sldMk cId="4047049165" sldId="301"/>
            <ac:picMk id="10" creationId="{842DBB2D-EE2A-4655-A0F2-A7962021BDCD}"/>
          </ac:picMkLst>
        </pc:picChg>
      </pc:sldChg>
      <pc:sldChg chg="addSp delSp modSp add mod ord modTransition modAnim">
        <pc:chgData name="shivanshi tiwari" userId="62ba9558ac150b79" providerId="LiveId" clId="{574C6DB3-3205-4AAB-8C25-7CFC41D401D2}" dt="2021-12-20T16:34:15.051" v="4397"/>
        <pc:sldMkLst>
          <pc:docMk/>
          <pc:sldMk cId="2479134210" sldId="302"/>
        </pc:sldMkLst>
        <pc:spChg chg="mod">
          <ac:chgData name="shivanshi tiwari" userId="62ba9558ac150b79" providerId="LiveId" clId="{574C6DB3-3205-4AAB-8C25-7CFC41D401D2}" dt="2021-12-20T13:58:42.056" v="2391" actId="20577"/>
          <ac:spMkLst>
            <pc:docMk/>
            <pc:sldMk cId="2479134210" sldId="302"/>
            <ac:spMk id="5" creationId="{4CA61B21-FBB0-4CC4-9916-6365CB96B3CE}"/>
          </ac:spMkLst>
        </pc:spChg>
        <pc:spChg chg="mod">
          <ac:chgData name="shivanshi tiwari" userId="62ba9558ac150b79" providerId="LiveId" clId="{574C6DB3-3205-4AAB-8C25-7CFC41D401D2}" dt="2021-12-20T13:55:11.370" v="2042" actId="20577"/>
          <ac:spMkLst>
            <pc:docMk/>
            <pc:sldMk cId="2479134210" sldId="302"/>
            <ac:spMk id="6" creationId="{FB790287-DEDE-4089-9B23-F7BDEA7B9E0D}"/>
          </ac:spMkLst>
        </pc:spChg>
        <pc:picChg chg="add del mod">
          <ac:chgData name="shivanshi tiwari" userId="62ba9558ac150b79" providerId="LiveId" clId="{574C6DB3-3205-4AAB-8C25-7CFC41D401D2}" dt="2021-12-20T16:28:11.958" v="4396"/>
          <ac:picMkLst>
            <pc:docMk/>
            <pc:sldMk cId="2479134210" sldId="302"/>
            <ac:picMk id="2" creationId="{FA801A79-4120-40D3-94C0-227F98D4B89A}"/>
          </ac:picMkLst>
        </pc:picChg>
        <pc:picChg chg="add mod">
          <ac:chgData name="shivanshi tiwari" userId="62ba9558ac150b79" providerId="LiveId" clId="{574C6DB3-3205-4AAB-8C25-7CFC41D401D2}" dt="2021-12-20T13:53:43.095" v="1985" actId="14100"/>
          <ac:picMkLst>
            <pc:docMk/>
            <pc:sldMk cId="2479134210" sldId="302"/>
            <ac:picMk id="4" creationId="{FF1223EA-AA5B-41B5-AF5D-0EA261B59D62}"/>
          </ac:picMkLst>
        </pc:picChg>
        <pc:picChg chg="add del mod">
          <ac:chgData name="shivanshi tiwari" userId="62ba9558ac150b79" providerId="LiveId" clId="{574C6DB3-3205-4AAB-8C25-7CFC41D401D2}" dt="2021-12-20T16:21:25.335" v="4395"/>
          <ac:picMkLst>
            <pc:docMk/>
            <pc:sldMk cId="2479134210" sldId="302"/>
            <ac:picMk id="7" creationId="{05B7D55C-747A-4208-B327-F65020391777}"/>
          </ac:picMkLst>
        </pc:picChg>
        <pc:picChg chg="add mod">
          <ac:chgData name="shivanshi tiwari" userId="62ba9558ac150b79" providerId="LiveId" clId="{574C6DB3-3205-4AAB-8C25-7CFC41D401D2}" dt="2021-12-20T16:34:15.051" v="4397"/>
          <ac:picMkLst>
            <pc:docMk/>
            <pc:sldMk cId="2479134210" sldId="302"/>
            <ac:picMk id="8" creationId="{2945E9DD-72D3-45B5-9581-811AF6A6BE20}"/>
          </ac:picMkLst>
        </pc:picChg>
        <pc:picChg chg="del">
          <ac:chgData name="shivanshi tiwari" userId="62ba9558ac150b79" providerId="LiveId" clId="{574C6DB3-3205-4AAB-8C25-7CFC41D401D2}" dt="2021-12-20T13:53:05.026" v="1981" actId="478"/>
          <ac:picMkLst>
            <pc:docMk/>
            <pc:sldMk cId="2479134210" sldId="302"/>
            <ac:picMk id="8" creationId="{B810B8F5-1323-47E7-9554-14618236B462}"/>
          </ac:picMkLst>
        </pc:picChg>
      </pc:sldChg>
      <pc:sldChg chg="addSp delSp modSp add mod ord modTransition modClrScheme modAnim chgLayout">
        <pc:chgData name="shivanshi tiwari" userId="62ba9558ac150b79" providerId="LiveId" clId="{574C6DB3-3205-4AAB-8C25-7CFC41D401D2}" dt="2021-12-20T16:34:15.051" v="4397"/>
        <pc:sldMkLst>
          <pc:docMk/>
          <pc:sldMk cId="367046141" sldId="303"/>
        </pc:sldMkLst>
        <pc:spChg chg="mod ord">
          <ac:chgData name="shivanshi tiwari" userId="62ba9558ac150b79" providerId="LiveId" clId="{574C6DB3-3205-4AAB-8C25-7CFC41D401D2}" dt="2021-12-20T14:04:20.995" v="2486" actId="700"/>
          <ac:spMkLst>
            <pc:docMk/>
            <pc:sldMk cId="367046141" sldId="303"/>
            <ac:spMk id="3" creationId="{B04C11C9-3DF6-471E-87C0-4DCED41031D4}"/>
          </ac:spMkLst>
        </pc:spChg>
        <pc:spChg chg="mod ord">
          <ac:chgData name="shivanshi tiwari" userId="62ba9558ac150b79" providerId="LiveId" clId="{574C6DB3-3205-4AAB-8C25-7CFC41D401D2}" dt="2021-12-20T14:04:20.995" v="2486" actId="700"/>
          <ac:spMkLst>
            <pc:docMk/>
            <pc:sldMk cId="367046141" sldId="303"/>
            <ac:spMk id="4" creationId="{B2228214-87DB-4B3A-BD81-9A709A69BAAC}"/>
          </ac:spMkLst>
        </pc:spChg>
        <pc:spChg chg="del">
          <ac:chgData name="shivanshi tiwari" userId="62ba9558ac150b79" providerId="LiveId" clId="{574C6DB3-3205-4AAB-8C25-7CFC41D401D2}" dt="2021-12-20T13:59:42.611" v="2402" actId="21"/>
          <ac:spMkLst>
            <pc:docMk/>
            <pc:sldMk cId="367046141" sldId="303"/>
            <ac:spMk id="8" creationId="{E0908558-571E-407B-873D-9B26F5CAF3A1}"/>
          </ac:spMkLst>
        </pc:spChg>
        <pc:spChg chg="add del mod">
          <ac:chgData name="shivanshi tiwari" userId="62ba9558ac150b79" providerId="LiveId" clId="{574C6DB3-3205-4AAB-8C25-7CFC41D401D2}" dt="2021-12-20T13:59:49.123" v="2405"/>
          <ac:spMkLst>
            <pc:docMk/>
            <pc:sldMk cId="367046141" sldId="303"/>
            <ac:spMk id="9" creationId="{92219186-F97D-40E5-B7A9-686206608B5A}"/>
          </ac:spMkLst>
        </pc:spChg>
        <pc:spChg chg="add del mod ord">
          <ac:chgData name="shivanshi tiwari" userId="62ba9558ac150b79" providerId="LiveId" clId="{574C6DB3-3205-4AAB-8C25-7CFC41D401D2}" dt="2021-12-20T14:04:20.995" v="2486" actId="700"/>
          <ac:spMkLst>
            <pc:docMk/>
            <pc:sldMk cId="367046141" sldId="303"/>
            <ac:spMk id="10" creationId="{73E72E22-C714-4E99-9D78-C6C03E6D00AD}"/>
          </ac:spMkLst>
        </pc:spChg>
        <pc:spChg chg="add mod ord">
          <ac:chgData name="shivanshi tiwari" userId="62ba9558ac150b79" providerId="LiveId" clId="{574C6DB3-3205-4AAB-8C25-7CFC41D401D2}" dt="2021-12-20T14:04:20.995" v="2486" actId="700"/>
          <ac:spMkLst>
            <pc:docMk/>
            <pc:sldMk cId="367046141" sldId="303"/>
            <ac:spMk id="11" creationId="{DD907B66-273D-4B8D-8165-21FC5D1EA148}"/>
          </ac:spMkLst>
        </pc:spChg>
        <pc:spChg chg="del mod">
          <ac:chgData name="shivanshi tiwari" userId="62ba9558ac150b79" providerId="LiveId" clId="{574C6DB3-3205-4AAB-8C25-7CFC41D401D2}" dt="2021-12-20T13:59:46.469" v="2403" actId="21"/>
          <ac:spMkLst>
            <pc:docMk/>
            <pc:sldMk cId="367046141" sldId="303"/>
            <ac:spMk id="18" creationId="{92896B42-4638-40D0-8887-7AB8D1D86B3D}"/>
          </ac:spMkLst>
        </pc:spChg>
        <pc:spChg chg="del mod">
          <ac:chgData name="shivanshi tiwari" userId="62ba9558ac150b79" providerId="LiveId" clId="{574C6DB3-3205-4AAB-8C25-7CFC41D401D2}" dt="2021-12-20T13:59:38.955" v="2401" actId="21"/>
          <ac:spMkLst>
            <pc:docMk/>
            <pc:sldMk cId="367046141" sldId="303"/>
            <ac:spMk id="33" creationId="{7CFD0302-279C-8A48-9E27-AD5B08D6501E}"/>
          </ac:spMkLst>
        </pc:spChg>
        <pc:picChg chg="add del mod">
          <ac:chgData name="shivanshi tiwari" userId="62ba9558ac150b79" providerId="LiveId" clId="{574C6DB3-3205-4AAB-8C25-7CFC41D401D2}" dt="2021-12-20T16:28:11.958" v="4396"/>
          <ac:picMkLst>
            <pc:docMk/>
            <pc:sldMk cId="367046141" sldId="303"/>
            <ac:picMk id="2" creationId="{114CDC87-6F6F-46ED-BCF2-777EF13A67C2}"/>
          </ac:picMkLst>
        </pc:picChg>
        <pc:picChg chg="add mod">
          <ac:chgData name="shivanshi tiwari" userId="62ba9558ac150b79" providerId="LiveId" clId="{574C6DB3-3205-4AAB-8C25-7CFC41D401D2}" dt="2021-12-20T14:01:14.233" v="2424" actId="1076"/>
          <ac:picMkLst>
            <pc:docMk/>
            <pc:sldMk cId="367046141" sldId="303"/>
            <ac:picMk id="5" creationId="{903121C0-0558-44C6-B91D-6A62179A5D6D}"/>
          </ac:picMkLst>
        </pc:picChg>
        <pc:picChg chg="add mod">
          <ac:chgData name="shivanshi tiwari" userId="62ba9558ac150b79" providerId="LiveId" clId="{574C6DB3-3205-4AAB-8C25-7CFC41D401D2}" dt="2021-12-20T16:34:15.051" v="4397"/>
          <ac:picMkLst>
            <pc:docMk/>
            <pc:sldMk cId="367046141" sldId="303"/>
            <ac:picMk id="6" creationId="{A8B3DDB9-3FE9-4E49-8318-73BDB0C02C36}"/>
          </ac:picMkLst>
        </pc:picChg>
        <pc:picChg chg="add mod">
          <ac:chgData name="shivanshi tiwari" userId="62ba9558ac150b79" providerId="LiveId" clId="{574C6DB3-3205-4AAB-8C25-7CFC41D401D2}" dt="2021-12-20T14:01:09.328" v="2421" actId="14100"/>
          <ac:picMkLst>
            <pc:docMk/>
            <pc:sldMk cId="367046141" sldId="303"/>
            <ac:picMk id="7" creationId="{EDC31967-B15E-45BC-BF42-EE61BC0F7325}"/>
          </ac:picMkLst>
        </pc:picChg>
        <pc:picChg chg="add del mod">
          <ac:chgData name="shivanshi tiwari" userId="62ba9558ac150b79" providerId="LiveId" clId="{574C6DB3-3205-4AAB-8C25-7CFC41D401D2}" dt="2021-12-20T16:21:25.335" v="4395"/>
          <ac:picMkLst>
            <pc:docMk/>
            <pc:sldMk cId="367046141" sldId="303"/>
            <ac:picMk id="12" creationId="{E14D092B-C4F2-42BC-905F-6BFBE2363203}"/>
          </ac:picMkLst>
        </pc:picChg>
        <pc:picChg chg="del">
          <ac:chgData name="shivanshi tiwari" userId="62ba9558ac150b79" providerId="LiveId" clId="{574C6DB3-3205-4AAB-8C25-7CFC41D401D2}" dt="2021-12-20T13:59:08.935" v="2398" actId="478"/>
          <ac:picMkLst>
            <pc:docMk/>
            <pc:sldMk cId="367046141" sldId="303"/>
            <ac:picMk id="15" creationId="{A3C7E706-43D6-47E8-B670-372328D3E587}"/>
          </ac:picMkLst>
        </pc:picChg>
      </pc:sldChg>
      <pc:sldChg chg="addSp delSp modSp new mod modTransition modAnim">
        <pc:chgData name="shivanshi tiwari" userId="62ba9558ac150b79" providerId="LiveId" clId="{574C6DB3-3205-4AAB-8C25-7CFC41D401D2}" dt="2021-12-20T16:34:15.051" v="4397"/>
        <pc:sldMkLst>
          <pc:docMk/>
          <pc:sldMk cId="841590134" sldId="304"/>
        </pc:sldMkLst>
        <pc:spChg chg="mod">
          <ac:chgData name="shivanshi tiwari" userId="62ba9558ac150b79" providerId="LiveId" clId="{574C6DB3-3205-4AAB-8C25-7CFC41D401D2}" dt="2021-12-20T14:04:37.443" v="2498" actId="20577"/>
          <ac:spMkLst>
            <pc:docMk/>
            <pc:sldMk cId="841590134" sldId="304"/>
            <ac:spMk id="2" creationId="{7BA3CD00-4A28-4774-9F4F-3302D99C2D43}"/>
          </ac:spMkLst>
        </pc:spChg>
        <pc:spChg chg="add mod">
          <ac:chgData name="shivanshi tiwari" userId="62ba9558ac150b79" providerId="LiveId" clId="{574C6DB3-3205-4AAB-8C25-7CFC41D401D2}" dt="2021-12-20T14:25:01.796" v="3552" actId="20577"/>
          <ac:spMkLst>
            <pc:docMk/>
            <pc:sldMk cId="841590134" sldId="304"/>
            <ac:spMk id="5" creationId="{0C4015E1-DFB5-456E-AA4D-72216353DF1F}"/>
          </ac:spMkLst>
        </pc:spChg>
        <pc:picChg chg="add del mod">
          <ac:chgData name="shivanshi tiwari" userId="62ba9558ac150b79" providerId="LiveId" clId="{574C6DB3-3205-4AAB-8C25-7CFC41D401D2}" dt="2021-12-20T16:21:25.335" v="4395"/>
          <ac:picMkLst>
            <pc:docMk/>
            <pc:sldMk cId="841590134" sldId="304"/>
            <ac:picMk id="6" creationId="{B16D6FFD-90B4-432D-AFD7-3C15B8B07332}"/>
          </ac:picMkLst>
        </pc:picChg>
        <pc:picChg chg="add del mod">
          <ac:chgData name="shivanshi tiwari" userId="62ba9558ac150b79" providerId="LiveId" clId="{574C6DB3-3205-4AAB-8C25-7CFC41D401D2}" dt="2021-12-20T16:28:11.958" v="4396"/>
          <ac:picMkLst>
            <pc:docMk/>
            <pc:sldMk cId="841590134" sldId="304"/>
            <ac:picMk id="7" creationId="{7C10818F-C425-48D3-8E9F-1D37455F2A6A}"/>
          </ac:picMkLst>
        </pc:picChg>
        <pc:picChg chg="add mod">
          <ac:chgData name="shivanshi tiwari" userId="62ba9558ac150b79" providerId="LiveId" clId="{574C6DB3-3205-4AAB-8C25-7CFC41D401D2}" dt="2021-12-20T16:34:15.051" v="4397"/>
          <ac:picMkLst>
            <pc:docMk/>
            <pc:sldMk cId="841590134" sldId="304"/>
            <ac:picMk id="8" creationId="{69478242-BE00-431B-B3AF-631C9B978D6B}"/>
          </ac:picMkLst>
        </pc:picChg>
      </pc:sldChg>
      <pc:sldChg chg="new del ord">
        <pc:chgData name="shivanshi tiwari" userId="62ba9558ac150b79" providerId="LiveId" clId="{574C6DB3-3205-4AAB-8C25-7CFC41D401D2}" dt="2021-12-20T14:01:27.326" v="2428" actId="2696"/>
        <pc:sldMkLst>
          <pc:docMk/>
          <pc:sldMk cId="891786629" sldId="304"/>
        </pc:sldMkLst>
      </pc:sldChg>
      <pc:sldChg chg="addSp delSp modSp add del mod ord">
        <pc:chgData name="shivanshi tiwari" userId="62ba9558ac150b79" providerId="LiveId" clId="{574C6DB3-3205-4AAB-8C25-7CFC41D401D2}" dt="2021-12-20T14:04:08.413" v="2484" actId="2696"/>
        <pc:sldMkLst>
          <pc:docMk/>
          <pc:sldMk cId="960163151" sldId="304"/>
        </pc:sldMkLst>
        <pc:spChg chg="add mod">
          <ac:chgData name="shivanshi tiwari" userId="62ba9558ac150b79" providerId="LiveId" clId="{574C6DB3-3205-4AAB-8C25-7CFC41D401D2}" dt="2021-12-20T14:02:31.447" v="2452" actId="120"/>
          <ac:spMkLst>
            <pc:docMk/>
            <pc:sldMk cId="960163151" sldId="304"/>
            <ac:spMk id="2" creationId="{F36F57AB-5817-45B2-894B-1FB26D0B8E86}"/>
          </ac:spMkLst>
        </pc:spChg>
        <pc:spChg chg="mod">
          <ac:chgData name="shivanshi tiwari" userId="62ba9558ac150b79" providerId="LiveId" clId="{574C6DB3-3205-4AAB-8C25-7CFC41D401D2}" dt="2021-12-20T14:02:48.493" v="2455" actId="120"/>
          <ac:spMkLst>
            <pc:docMk/>
            <pc:sldMk cId="960163151" sldId="304"/>
            <ac:spMk id="5" creationId="{4CA61B21-FBB0-4CC4-9916-6365CB96B3CE}"/>
          </ac:spMkLst>
        </pc:spChg>
        <pc:spChg chg="mod">
          <ac:chgData name="shivanshi tiwari" userId="62ba9558ac150b79" providerId="LiveId" clId="{574C6DB3-3205-4AAB-8C25-7CFC41D401D2}" dt="2021-12-20T14:03:46.108" v="2483" actId="20577"/>
          <ac:spMkLst>
            <pc:docMk/>
            <pc:sldMk cId="960163151" sldId="304"/>
            <ac:spMk id="6" creationId="{FB790287-DEDE-4089-9B23-F7BDEA7B9E0D}"/>
          </ac:spMkLst>
        </pc:spChg>
        <pc:picChg chg="del">
          <ac:chgData name="shivanshi tiwari" userId="62ba9558ac150b79" providerId="LiveId" clId="{574C6DB3-3205-4AAB-8C25-7CFC41D401D2}" dt="2021-12-20T14:01:45.565" v="2432" actId="478"/>
          <ac:picMkLst>
            <pc:docMk/>
            <pc:sldMk cId="960163151" sldId="304"/>
            <ac:picMk id="4" creationId="{FF1223EA-AA5B-41B5-AF5D-0EA261B59D62}"/>
          </ac:picMkLst>
        </pc:picChg>
      </pc:sldChg>
      <pc:sldChg chg="addSp delSp modSp add mod modTransition modAnim">
        <pc:chgData name="shivanshi tiwari" userId="62ba9558ac150b79" providerId="LiveId" clId="{574C6DB3-3205-4AAB-8C25-7CFC41D401D2}" dt="2021-12-20T16:34:15.051" v="4397"/>
        <pc:sldMkLst>
          <pc:docMk/>
          <pc:sldMk cId="1522811478" sldId="305"/>
        </pc:sldMkLst>
        <pc:spChg chg="del">
          <ac:chgData name="shivanshi tiwari" userId="62ba9558ac150b79" providerId="LiveId" clId="{574C6DB3-3205-4AAB-8C25-7CFC41D401D2}" dt="2021-12-20T14:05:54.181" v="2510" actId="21"/>
          <ac:spMkLst>
            <pc:docMk/>
            <pc:sldMk cId="1522811478" sldId="305"/>
            <ac:spMk id="11" creationId="{DD907B66-273D-4B8D-8165-21FC5D1EA148}"/>
          </ac:spMkLst>
        </pc:spChg>
        <pc:picChg chg="add del mod">
          <ac:chgData name="shivanshi tiwari" userId="62ba9558ac150b79" providerId="LiveId" clId="{574C6DB3-3205-4AAB-8C25-7CFC41D401D2}" dt="2021-12-20T16:28:11.958" v="4396"/>
          <ac:picMkLst>
            <pc:docMk/>
            <pc:sldMk cId="1522811478" sldId="305"/>
            <ac:picMk id="2" creationId="{00ECBC3E-4F91-4745-8A75-ED5005C7EE95}"/>
          </ac:picMkLst>
        </pc:picChg>
        <pc:picChg chg="del mod">
          <ac:chgData name="shivanshi tiwari" userId="62ba9558ac150b79" providerId="LiveId" clId="{574C6DB3-3205-4AAB-8C25-7CFC41D401D2}" dt="2021-12-20T14:05:50.350" v="2509" actId="478"/>
          <ac:picMkLst>
            <pc:docMk/>
            <pc:sldMk cId="1522811478" sldId="305"/>
            <ac:picMk id="5" creationId="{903121C0-0558-44C6-B91D-6A62179A5D6D}"/>
          </ac:picMkLst>
        </pc:picChg>
        <pc:picChg chg="add mod">
          <ac:chgData name="shivanshi tiwari" userId="62ba9558ac150b79" providerId="LiveId" clId="{574C6DB3-3205-4AAB-8C25-7CFC41D401D2}" dt="2021-12-20T16:34:15.051" v="4397"/>
          <ac:picMkLst>
            <pc:docMk/>
            <pc:sldMk cId="1522811478" sldId="305"/>
            <ac:picMk id="5" creationId="{B0B21007-518F-4BE1-96B1-ECD33D10F933}"/>
          </ac:picMkLst>
        </pc:picChg>
        <pc:picChg chg="add mod">
          <ac:chgData name="shivanshi tiwari" userId="62ba9558ac150b79" providerId="LiveId" clId="{574C6DB3-3205-4AAB-8C25-7CFC41D401D2}" dt="2021-12-20T14:11:54.393" v="2592" actId="1076"/>
          <ac:picMkLst>
            <pc:docMk/>
            <pc:sldMk cId="1522811478" sldId="305"/>
            <ac:picMk id="6" creationId="{DAC805C9-32C7-46AB-8B30-87160C69F397}"/>
          </ac:picMkLst>
        </pc:picChg>
        <pc:picChg chg="del">
          <ac:chgData name="shivanshi tiwari" userId="62ba9558ac150b79" providerId="LiveId" clId="{574C6DB3-3205-4AAB-8C25-7CFC41D401D2}" dt="2021-12-20T14:05:48.553" v="2507" actId="478"/>
          <ac:picMkLst>
            <pc:docMk/>
            <pc:sldMk cId="1522811478" sldId="305"/>
            <ac:picMk id="7" creationId="{EDC31967-B15E-45BC-BF42-EE61BC0F7325}"/>
          </ac:picMkLst>
        </pc:picChg>
        <pc:picChg chg="add mod">
          <ac:chgData name="shivanshi tiwari" userId="62ba9558ac150b79" providerId="LiveId" clId="{574C6DB3-3205-4AAB-8C25-7CFC41D401D2}" dt="2021-12-20T14:12:12.093" v="2598" actId="14100"/>
          <ac:picMkLst>
            <pc:docMk/>
            <pc:sldMk cId="1522811478" sldId="305"/>
            <ac:picMk id="9" creationId="{E5C3301A-FC15-40C4-8DCC-84722B340668}"/>
          </ac:picMkLst>
        </pc:picChg>
        <pc:picChg chg="add del mod">
          <ac:chgData name="shivanshi tiwari" userId="62ba9558ac150b79" providerId="LiveId" clId="{574C6DB3-3205-4AAB-8C25-7CFC41D401D2}" dt="2021-12-20T14:10:42.167" v="2577" actId="478"/>
          <ac:picMkLst>
            <pc:docMk/>
            <pc:sldMk cId="1522811478" sldId="305"/>
            <ac:picMk id="12" creationId="{C9F604A6-A4F8-4BF8-A150-907E422D1AA7}"/>
          </ac:picMkLst>
        </pc:picChg>
        <pc:picChg chg="add mod">
          <ac:chgData name="shivanshi tiwari" userId="62ba9558ac150b79" providerId="LiveId" clId="{574C6DB3-3205-4AAB-8C25-7CFC41D401D2}" dt="2021-12-20T14:11:48.737" v="2590" actId="14100"/>
          <ac:picMkLst>
            <pc:docMk/>
            <pc:sldMk cId="1522811478" sldId="305"/>
            <ac:picMk id="14" creationId="{7341554A-037C-4817-8246-10E2FBBE2C25}"/>
          </ac:picMkLst>
        </pc:picChg>
        <pc:picChg chg="add del mod">
          <ac:chgData name="shivanshi tiwari" userId="62ba9558ac150b79" providerId="LiveId" clId="{574C6DB3-3205-4AAB-8C25-7CFC41D401D2}" dt="2021-12-20T16:21:25.335" v="4395"/>
          <ac:picMkLst>
            <pc:docMk/>
            <pc:sldMk cId="1522811478" sldId="305"/>
            <ac:picMk id="15" creationId="{999CEAFC-85A7-4307-9F3B-AAC6B2094D65}"/>
          </ac:picMkLst>
        </pc:picChg>
      </pc:sldChg>
      <pc:sldChg chg="addSp delSp modSp add mod modTransition modAnim">
        <pc:chgData name="shivanshi tiwari" userId="62ba9558ac150b79" providerId="LiveId" clId="{574C6DB3-3205-4AAB-8C25-7CFC41D401D2}" dt="2021-12-20T16:34:15.051" v="4397"/>
        <pc:sldMkLst>
          <pc:docMk/>
          <pc:sldMk cId="3102524833" sldId="306"/>
        </pc:sldMkLst>
        <pc:spChg chg="mod">
          <ac:chgData name="shivanshi tiwari" userId="62ba9558ac150b79" providerId="LiveId" clId="{574C6DB3-3205-4AAB-8C25-7CFC41D401D2}" dt="2021-12-20T14:28:34.240" v="3627" actId="20577"/>
          <ac:spMkLst>
            <pc:docMk/>
            <pc:sldMk cId="3102524833" sldId="306"/>
            <ac:spMk id="2" creationId="{7BA3CD00-4A28-4774-9F4F-3302D99C2D43}"/>
          </ac:spMkLst>
        </pc:spChg>
        <pc:spChg chg="add del mod">
          <ac:chgData name="shivanshi tiwari" userId="62ba9558ac150b79" providerId="LiveId" clId="{574C6DB3-3205-4AAB-8C25-7CFC41D401D2}" dt="2021-12-20T14:31:46.870" v="3939" actId="403"/>
          <ac:spMkLst>
            <pc:docMk/>
            <pc:sldMk cId="3102524833" sldId="306"/>
            <ac:spMk id="5" creationId="{0C4015E1-DFB5-456E-AA4D-72216353DF1F}"/>
          </ac:spMkLst>
        </pc:spChg>
        <pc:picChg chg="add del mod">
          <ac:chgData name="shivanshi tiwari" userId="62ba9558ac150b79" providerId="LiveId" clId="{574C6DB3-3205-4AAB-8C25-7CFC41D401D2}" dt="2021-12-20T16:21:25.335" v="4395"/>
          <ac:picMkLst>
            <pc:docMk/>
            <pc:sldMk cId="3102524833" sldId="306"/>
            <ac:picMk id="6" creationId="{7174D391-879B-4B0B-9CD9-6ECF8FCD7358}"/>
          </ac:picMkLst>
        </pc:picChg>
        <pc:picChg chg="add del mod">
          <ac:chgData name="shivanshi tiwari" userId="62ba9558ac150b79" providerId="LiveId" clId="{574C6DB3-3205-4AAB-8C25-7CFC41D401D2}" dt="2021-12-20T16:28:11.958" v="4396"/>
          <ac:picMkLst>
            <pc:docMk/>
            <pc:sldMk cId="3102524833" sldId="306"/>
            <ac:picMk id="7" creationId="{1CE0C846-F698-4A72-B10E-5A1A12D67DF5}"/>
          </ac:picMkLst>
        </pc:picChg>
        <pc:picChg chg="add mod">
          <ac:chgData name="shivanshi tiwari" userId="62ba9558ac150b79" providerId="LiveId" clId="{574C6DB3-3205-4AAB-8C25-7CFC41D401D2}" dt="2021-12-20T16:34:15.051" v="4397"/>
          <ac:picMkLst>
            <pc:docMk/>
            <pc:sldMk cId="3102524833" sldId="306"/>
            <ac:picMk id="8" creationId="{BDCEFDE9-1E44-48A4-AC3C-F3B8C919B4D1}"/>
          </ac:picMkLst>
        </pc:picChg>
      </pc:sldChg>
      <pc:sldChg chg="addSp delSp modSp add mod ord modTransition delAnim modAnim">
        <pc:chgData name="shivanshi tiwari" userId="62ba9558ac150b79" providerId="LiveId" clId="{574C6DB3-3205-4AAB-8C25-7CFC41D401D2}" dt="2021-12-20T16:34:15.051" v="4397"/>
        <pc:sldMkLst>
          <pc:docMk/>
          <pc:sldMk cId="323255466" sldId="307"/>
        </pc:sldMkLst>
        <pc:spChg chg="mod">
          <ac:chgData name="shivanshi tiwari" userId="62ba9558ac150b79" providerId="LiveId" clId="{574C6DB3-3205-4AAB-8C25-7CFC41D401D2}" dt="2021-12-20T14:32:16.286" v="3954" actId="20577"/>
          <ac:spMkLst>
            <pc:docMk/>
            <pc:sldMk cId="323255466" sldId="307"/>
            <ac:spMk id="2" creationId="{7BA3CD00-4A28-4774-9F4F-3302D99C2D43}"/>
          </ac:spMkLst>
        </pc:spChg>
        <pc:spChg chg="mod">
          <ac:chgData name="shivanshi tiwari" userId="62ba9558ac150b79" providerId="LiveId" clId="{574C6DB3-3205-4AAB-8C25-7CFC41D401D2}" dt="2021-12-20T14:35:52.365" v="4239" actId="20577"/>
          <ac:spMkLst>
            <pc:docMk/>
            <pc:sldMk cId="323255466" sldId="307"/>
            <ac:spMk id="5" creationId="{0C4015E1-DFB5-456E-AA4D-72216353DF1F}"/>
          </ac:spMkLst>
        </pc:spChg>
        <pc:picChg chg="add del mod">
          <ac:chgData name="shivanshi tiwari" userId="62ba9558ac150b79" providerId="LiveId" clId="{574C6DB3-3205-4AAB-8C25-7CFC41D401D2}" dt="2021-12-20T16:28:11.958" v="4396"/>
          <ac:picMkLst>
            <pc:docMk/>
            <pc:sldMk cId="323255466" sldId="307"/>
            <ac:picMk id="6" creationId="{2800E72F-B607-4BBD-9E89-9DD772AE3ED7}"/>
          </ac:picMkLst>
        </pc:picChg>
        <pc:picChg chg="add del mod">
          <ac:chgData name="shivanshi tiwari" userId="62ba9558ac150b79" providerId="LiveId" clId="{574C6DB3-3205-4AAB-8C25-7CFC41D401D2}" dt="2021-12-20T15:28:59.950" v="4392" actId="21"/>
          <ac:picMkLst>
            <pc:docMk/>
            <pc:sldMk cId="323255466" sldId="307"/>
            <ac:picMk id="6" creationId="{94895C3B-1413-4881-A8FB-5817AF79E3B0}"/>
          </ac:picMkLst>
        </pc:picChg>
        <pc:picChg chg="add del mod">
          <ac:chgData name="shivanshi tiwari" userId="62ba9558ac150b79" providerId="LiveId" clId="{574C6DB3-3205-4AAB-8C25-7CFC41D401D2}" dt="2021-12-20T16:21:25.335" v="4395"/>
          <ac:picMkLst>
            <pc:docMk/>
            <pc:sldMk cId="323255466" sldId="307"/>
            <ac:picMk id="7" creationId="{486D6F0A-3364-4954-B265-29F3D2984AAD}"/>
          </ac:picMkLst>
        </pc:picChg>
        <pc:picChg chg="add mod">
          <ac:chgData name="shivanshi tiwari" userId="62ba9558ac150b79" providerId="LiveId" clId="{574C6DB3-3205-4AAB-8C25-7CFC41D401D2}" dt="2021-12-20T16:34:15.051" v="4397"/>
          <ac:picMkLst>
            <pc:docMk/>
            <pc:sldMk cId="323255466" sldId="307"/>
            <ac:picMk id="8" creationId="{892EBD71-912F-4B12-8D41-6AA6785CB9F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12/20/2021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12/20/2021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42635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09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 id="2147483717" r:id="rId20"/>
    <p:sldLayoutId id="2147483718" r:id="rId21"/>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0.xml"/><Relationship Id="rId7" Type="http://schemas.openxmlformats.org/officeDocument/2006/relationships/image" Target="../media/image8.svg"/><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4"/>
          <a:srcRect l="20784" r="20784"/>
          <a:stretch>
            <a:fillRect/>
          </a:stretch>
        </p:blipFill>
        <p:spPr/>
      </p:pic>
      <p:sp>
        <p:nvSpPr>
          <p:cNvPr id="18" name="Hexagon 17" descr="Solid dark colored hexagon in the middle of image accent">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4DF2E04-7632-4FED-B0BF-8FB243D982A3}"/>
              </a:ext>
            </a:extLst>
          </p:cNvPr>
          <p:cNvSpPr txBox="1"/>
          <p:nvPr/>
        </p:nvSpPr>
        <p:spPr>
          <a:xfrm rot="20807634">
            <a:off x="2857573" y="3044278"/>
            <a:ext cx="2080172" cy="769441"/>
          </a:xfrm>
          <a:prstGeom prst="rect">
            <a:avLst/>
          </a:prstGeom>
          <a:noFill/>
        </p:spPr>
        <p:txBody>
          <a:bodyPr wrap="square" rtlCol="0">
            <a:spAutoFit/>
          </a:bodyPr>
          <a:lstStyle/>
          <a:p>
            <a:r>
              <a:rPr lang="en-US" sz="4400" b="1" dirty="0">
                <a:solidFill>
                  <a:schemeClr val="bg1"/>
                </a:solidFill>
                <a:latin typeface="Arial Black" panose="020B0A04020102020204" pitchFamily="34" charset="0"/>
              </a:rPr>
              <a:t>OLIST</a:t>
            </a:r>
            <a:endParaRPr lang="en-US" sz="6000" b="1" dirty="0">
              <a:solidFill>
                <a:schemeClr val="bg1"/>
              </a:solidFill>
              <a:latin typeface="Arial Black" panose="020B0A04020102020204" pitchFamily="34" charset="0"/>
            </a:endParaRPr>
          </a:p>
        </p:txBody>
      </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t>MARKET AND RETAIL ANALYTICS</a:t>
            </a: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IN" dirty="0"/>
              <a:t>INVENTORY MANAGEMENT </a:t>
            </a:r>
            <a:endParaRPr lang="en-US" dirty="0"/>
          </a:p>
        </p:txBody>
      </p:sp>
      <p:pic>
        <p:nvPicPr>
          <p:cNvPr id="6" name="Audio 5">
            <a:hlinkClick r:id="" action="ppaction://media"/>
            <a:extLst>
              <a:ext uri="{FF2B5EF4-FFF2-40B4-BE49-F238E27FC236}">
                <a16:creationId xmlns:a16="http://schemas.microsoft.com/office/drawing/2014/main" id="{6B82CAE7-739F-416D-BDAF-576DB6BB3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80699782"/>
      </p:ext>
    </p:extLst>
  </p:cSld>
  <p:clrMapOvr>
    <a:masterClrMapping/>
  </p:clrMapOvr>
  <mc:AlternateContent xmlns:mc="http://schemas.openxmlformats.org/markup-compatibility/2006">
    <mc:Choice xmlns:p14="http://schemas.microsoft.com/office/powerpoint/2010/main" Requires="p14">
      <p:transition spd="slow" p14:dur="2000" advTm="4119"/>
    </mc:Choice>
    <mc:Fallback>
      <p:transition spd="slow" advTm="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856303-8A3A-4566-92B0-A77F29B45C9B}"/>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5" name="Text Placeholder 4">
            <a:extLst>
              <a:ext uri="{FF2B5EF4-FFF2-40B4-BE49-F238E27FC236}">
                <a16:creationId xmlns:a16="http://schemas.microsoft.com/office/drawing/2014/main" id="{4CA61B21-FBB0-4CC4-9916-6365CB96B3CE}"/>
              </a:ext>
            </a:extLst>
          </p:cNvPr>
          <p:cNvSpPr>
            <a:spLocks noGrp="1"/>
          </p:cNvSpPr>
          <p:nvPr>
            <p:ph type="body" sz="quarter" idx="14"/>
          </p:nvPr>
        </p:nvSpPr>
        <p:spPr>
          <a:xfrm>
            <a:off x="371475" y="1536612"/>
            <a:ext cx="4305300" cy="4819650"/>
          </a:xfrm>
        </p:spPr>
        <p:txBody>
          <a:bodyPr>
            <a:normAutofit/>
          </a:bodyPr>
          <a:lstStyle/>
          <a:p>
            <a:r>
              <a:rPr lang="en-IN" dirty="0"/>
              <a:t>Here we can clearly see that products that sell good together is any product that is with toys.</a:t>
            </a:r>
          </a:p>
          <a:p>
            <a:r>
              <a:rPr lang="en-IN" dirty="0"/>
              <a:t>Combination of products with toys is much better than any other combination.</a:t>
            </a:r>
          </a:p>
          <a:p>
            <a:r>
              <a:rPr lang="en-IN" dirty="0"/>
              <a:t>Combination that has been sold more than 5 times and does not include toys is Furniture Décor – Bed Bath Table.</a:t>
            </a:r>
          </a:p>
        </p:txBody>
      </p:sp>
      <p:sp>
        <p:nvSpPr>
          <p:cNvPr id="6" name="Title 5">
            <a:extLst>
              <a:ext uri="{FF2B5EF4-FFF2-40B4-BE49-F238E27FC236}">
                <a16:creationId xmlns:a16="http://schemas.microsoft.com/office/drawing/2014/main" id="{FB790287-DEDE-4089-9B23-F7BDEA7B9E0D}"/>
              </a:ext>
            </a:extLst>
          </p:cNvPr>
          <p:cNvSpPr>
            <a:spLocks noGrp="1"/>
          </p:cNvSpPr>
          <p:nvPr>
            <p:ph type="title"/>
          </p:nvPr>
        </p:nvSpPr>
        <p:spPr/>
        <p:txBody>
          <a:bodyPr/>
          <a:lstStyle/>
          <a:p>
            <a:r>
              <a:rPr lang="en-IN" dirty="0"/>
              <a:t>Market Basket Analysis</a:t>
            </a:r>
          </a:p>
        </p:txBody>
      </p:sp>
      <p:pic>
        <p:nvPicPr>
          <p:cNvPr id="4" name="Picture 3">
            <a:extLst>
              <a:ext uri="{FF2B5EF4-FFF2-40B4-BE49-F238E27FC236}">
                <a16:creationId xmlns:a16="http://schemas.microsoft.com/office/drawing/2014/main" id="{FF1223EA-AA5B-41B5-AF5D-0EA261B59D62}"/>
              </a:ext>
            </a:extLst>
          </p:cNvPr>
          <p:cNvPicPr>
            <a:picLocks noChangeAspect="1"/>
          </p:cNvPicPr>
          <p:nvPr/>
        </p:nvPicPr>
        <p:blipFill>
          <a:blip r:embed="rId4"/>
          <a:stretch>
            <a:fillRect/>
          </a:stretch>
        </p:blipFill>
        <p:spPr>
          <a:xfrm>
            <a:off x="4876800" y="1149244"/>
            <a:ext cx="7172537" cy="5432733"/>
          </a:xfrm>
          <a:prstGeom prst="rect">
            <a:avLst/>
          </a:prstGeom>
        </p:spPr>
      </p:pic>
      <p:pic>
        <p:nvPicPr>
          <p:cNvPr id="8" name="Audio 7">
            <a:hlinkClick r:id="" action="ppaction://media"/>
            <a:extLst>
              <a:ext uri="{FF2B5EF4-FFF2-40B4-BE49-F238E27FC236}">
                <a16:creationId xmlns:a16="http://schemas.microsoft.com/office/drawing/2014/main" id="{2945E9DD-72D3-45B5-9581-811AF6A6BE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79134210"/>
      </p:ext>
    </p:extLst>
  </p:cSld>
  <p:clrMapOvr>
    <a:masterClrMapping/>
  </p:clrMapOvr>
  <mc:AlternateContent xmlns:mc="http://schemas.openxmlformats.org/markup-compatibility/2006">
    <mc:Choice xmlns:p14="http://schemas.microsoft.com/office/powerpoint/2010/main" Requires="p14">
      <p:transition spd="slow" p14:dur="2000" advTm="17099"/>
    </mc:Choice>
    <mc:Fallback>
      <p:transition spd="slow" advTm="1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907B66-273D-4B8D-8165-21FC5D1EA14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1"/>
          </p:nvPr>
        </p:nvSpPr>
        <p:spPr/>
        <p:txBody>
          <a:bodyPr/>
          <a:lstStyle/>
          <a:p>
            <a:fld id="{8699F50C-BE38-4BD0-BA84-9B090E1F2B9B}" type="slidenum">
              <a:rPr lang="en-US" smtClean="0"/>
              <a:pPr/>
              <a:t>11</a:t>
            </a:fld>
            <a:endParaRPr lang="en-US" dirty="0"/>
          </a:p>
        </p:txBody>
      </p:sp>
      <p:pic>
        <p:nvPicPr>
          <p:cNvPr id="5" name="Picture 4">
            <a:extLst>
              <a:ext uri="{FF2B5EF4-FFF2-40B4-BE49-F238E27FC236}">
                <a16:creationId xmlns:a16="http://schemas.microsoft.com/office/drawing/2014/main" id="{903121C0-0558-44C6-B91D-6A62179A5D6D}"/>
              </a:ext>
            </a:extLst>
          </p:cNvPr>
          <p:cNvPicPr>
            <a:picLocks noChangeAspect="1"/>
          </p:cNvPicPr>
          <p:nvPr/>
        </p:nvPicPr>
        <p:blipFill>
          <a:blip r:embed="rId4"/>
          <a:stretch>
            <a:fillRect/>
          </a:stretch>
        </p:blipFill>
        <p:spPr>
          <a:xfrm>
            <a:off x="6632328" y="311038"/>
            <a:ext cx="5372101" cy="5966031"/>
          </a:xfrm>
          <a:prstGeom prst="rect">
            <a:avLst/>
          </a:prstGeom>
        </p:spPr>
      </p:pic>
      <p:pic>
        <p:nvPicPr>
          <p:cNvPr id="7" name="Picture 6">
            <a:extLst>
              <a:ext uri="{FF2B5EF4-FFF2-40B4-BE49-F238E27FC236}">
                <a16:creationId xmlns:a16="http://schemas.microsoft.com/office/drawing/2014/main" id="{EDC31967-B15E-45BC-BF42-EE61BC0F7325}"/>
              </a:ext>
            </a:extLst>
          </p:cNvPr>
          <p:cNvPicPr>
            <a:picLocks noChangeAspect="1"/>
          </p:cNvPicPr>
          <p:nvPr/>
        </p:nvPicPr>
        <p:blipFill>
          <a:blip r:embed="rId5"/>
          <a:stretch>
            <a:fillRect/>
          </a:stretch>
        </p:blipFill>
        <p:spPr>
          <a:xfrm>
            <a:off x="187571" y="139479"/>
            <a:ext cx="6079879" cy="6309151"/>
          </a:xfrm>
          <a:prstGeom prst="rect">
            <a:avLst/>
          </a:prstGeom>
        </p:spPr>
      </p:pic>
      <p:pic>
        <p:nvPicPr>
          <p:cNvPr id="6" name="Audio 5">
            <a:hlinkClick r:id="" action="ppaction://media"/>
            <a:extLst>
              <a:ext uri="{FF2B5EF4-FFF2-40B4-BE49-F238E27FC236}">
                <a16:creationId xmlns:a16="http://schemas.microsoft.com/office/drawing/2014/main" id="{A8B3DDB9-3FE9-4E49-8318-73BDB0C02C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7046141"/>
      </p:ext>
    </p:extLst>
  </p:cSld>
  <p:clrMapOvr>
    <a:masterClrMapping/>
  </p:clrMapOvr>
  <mc:AlternateContent xmlns:mc="http://schemas.openxmlformats.org/markup-compatibility/2006">
    <mc:Choice xmlns:p14="http://schemas.microsoft.com/office/powerpoint/2010/main" Requires="p14">
      <p:transition spd="slow" p14:dur="2000" advTm="12432"/>
    </mc:Choice>
    <mc:Fallback>
      <p:transition spd="slow" advTm="12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1"/>
          </p:nvPr>
        </p:nvSpPr>
        <p:spPr/>
        <p:txBody>
          <a:bodyPr/>
          <a:lstStyle/>
          <a:p>
            <a:fld id="{8699F50C-BE38-4BD0-BA84-9B090E1F2B9B}" type="slidenum">
              <a:rPr lang="en-US" smtClean="0"/>
              <a:pPr/>
              <a:t>12</a:t>
            </a:fld>
            <a:endParaRPr lang="en-US" dirty="0"/>
          </a:p>
        </p:txBody>
      </p:sp>
      <p:pic>
        <p:nvPicPr>
          <p:cNvPr id="6" name="Picture 5">
            <a:extLst>
              <a:ext uri="{FF2B5EF4-FFF2-40B4-BE49-F238E27FC236}">
                <a16:creationId xmlns:a16="http://schemas.microsoft.com/office/drawing/2014/main" id="{DAC805C9-32C7-46AB-8B30-87160C69F397}"/>
              </a:ext>
            </a:extLst>
          </p:cNvPr>
          <p:cNvPicPr>
            <a:picLocks noChangeAspect="1"/>
          </p:cNvPicPr>
          <p:nvPr/>
        </p:nvPicPr>
        <p:blipFill>
          <a:blip r:embed="rId4"/>
          <a:stretch>
            <a:fillRect/>
          </a:stretch>
        </p:blipFill>
        <p:spPr>
          <a:xfrm>
            <a:off x="602001" y="323661"/>
            <a:ext cx="5657848" cy="2368551"/>
          </a:xfrm>
          <a:prstGeom prst="rect">
            <a:avLst/>
          </a:prstGeom>
        </p:spPr>
      </p:pic>
      <p:pic>
        <p:nvPicPr>
          <p:cNvPr id="9" name="Picture 8">
            <a:extLst>
              <a:ext uri="{FF2B5EF4-FFF2-40B4-BE49-F238E27FC236}">
                <a16:creationId xmlns:a16="http://schemas.microsoft.com/office/drawing/2014/main" id="{E5C3301A-FC15-40C4-8DCC-84722B340668}"/>
              </a:ext>
            </a:extLst>
          </p:cNvPr>
          <p:cNvPicPr>
            <a:picLocks noChangeAspect="1"/>
          </p:cNvPicPr>
          <p:nvPr/>
        </p:nvPicPr>
        <p:blipFill>
          <a:blip r:embed="rId5"/>
          <a:stretch>
            <a:fillRect/>
          </a:stretch>
        </p:blipFill>
        <p:spPr>
          <a:xfrm>
            <a:off x="602001" y="2803526"/>
            <a:ext cx="5808324" cy="3917950"/>
          </a:xfrm>
          <a:prstGeom prst="rect">
            <a:avLst/>
          </a:prstGeom>
        </p:spPr>
      </p:pic>
      <p:pic>
        <p:nvPicPr>
          <p:cNvPr id="14" name="Picture 13">
            <a:extLst>
              <a:ext uri="{FF2B5EF4-FFF2-40B4-BE49-F238E27FC236}">
                <a16:creationId xmlns:a16="http://schemas.microsoft.com/office/drawing/2014/main" id="{7341554A-037C-4817-8246-10E2FBBE2C25}"/>
              </a:ext>
            </a:extLst>
          </p:cNvPr>
          <p:cNvPicPr>
            <a:picLocks noChangeAspect="1"/>
          </p:cNvPicPr>
          <p:nvPr/>
        </p:nvPicPr>
        <p:blipFill>
          <a:blip r:embed="rId6"/>
          <a:stretch>
            <a:fillRect/>
          </a:stretch>
        </p:blipFill>
        <p:spPr>
          <a:xfrm>
            <a:off x="6953250" y="323661"/>
            <a:ext cx="4920579" cy="6296214"/>
          </a:xfrm>
          <a:prstGeom prst="rect">
            <a:avLst/>
          </a:prstGeom>
        </p:spPr>
      </p:pic>
      <p:pic>
        <p:nvPicPr>
          <p:cNvPr id="5" name="Audio 4">
            <a:hlinkClick r:id="" action="ppaction://media"/>
            <a:extLst>
              <a:ext uri="{FF2B5EF4-FFF2-40B4-BE49-F238E27FC236}">
                <a16:creationId xmlns:a16="http://schemas.microsoft.com/office/drawing/2014/main" id="{B0B21007-518F-4BE1-96B1-ECD33D10F9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22811478"/>
      </p:ext>
    </p:extLst>
  </p:cSld>
  <p:clrMapOvr>
    <a:masterClrMapping/>
  </p:clrMapOvr>
  <mc:AlternateContent xmlns:mc="http://schemas.openxmlformats.org/markup-compatibility/2006">
    <mc:Choice xmlns:p14="http://schemas.microsoft.com/office/powerpoint/2010/main" Requires="p14">
      <p:transition spd="slow" p14:dur="2000" advTm="53903"/>
    </mc:Choice>
    <mc:Fallback>
      <p:transition spd="slow" advTm="53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CD00-4A28-4774-9F4F-3302D99C2D43}"/>
              </a:ext>
            </a:extLst>
          </p:cNvPr>
          <p:cNvSpPr>
            <a:spLocks noGrp="1"/>
          </p:cNvSpPr>
          <p:nvPr>
            <p:ph type="title"/>
          </p:nvPr>
        </p:nvSpPr>
        <p:spPr/>
        <p:txBody>
          <a:bodyPr/>
          <a:lstStyle/>
          <a:p>
            <a:r>
              <a:rPr lang="en-IN" dirty="0"/>
              <a:t>Recommendations</a:t>
            </a:r>
          </a:p>
        </p:txBody>
      </p:sp>
      <p:sp>
        <p:nvSpPr>
          <p:cNvPr id="3" name="Footer Placeholder 2">
            <a:extLst>
              <a:ext uri="{FF2B5EF4-FFF2-40B4-BE49-F238E27FC236}">
                <a16:creationId xmlns:a16="http://schemas.microsoft.com/office/drawing/2014/main" id="{0DAFA00C-95EC-4642-A30F-1D06C49B81AD}"/>
              </a:ext>
            </a:extLst>
          </p:cNvPr>
          <p:cNvSpPr>
            <a:spLocks noGrp="1"/>
          </p:cNvSpPr>
          <p:nvPr>
            <p:ph type="ftr" sz="quarter" idx="10"/>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1C1D3E26-06FB-4441-A3BB-5341DED79CF7}"/>
              </a:ext>
            </a:extLst>
          </p:cNvPr>
          <p:cNvSpPr>
            <a:spLocks noGrp="1"/>
          </p:cNvSpPr>
          <p:nvPr>
            <p:ph type="sldNum" sz="quarter" idx="11"/>
          </p:nvPr>
        </p:nvSpPr>
        <p:spPr/>
        <p:txBody>
          <a:bodyPr/>
          <a:lstStyle/>
          <a:p>
            <a:fld id="{8699F50C-BE38-4BD0-BA84-9B090E1F2B9B}" type="slidenum">
              <a:rPr lang="en-US" noProof="0" smtClean="0"/>
              <a:t>13</a:t>
            </a:fld>
            <a:endParaRPr lang="en-US" noProof="0" dirty="0"/>
          </a:p>
        </p:txBody>
      </p:sp>
      <p:sp>
        <p:nvSpPr>
          <p:cNvPr id="5" name="Rectangle 4">
            <a:extLst>
              <a:ext uri="{FF2B5EF4-FFF2-40B4-BE49-F238E27FC236}">
                <a16:creationId xmlns:a16="http://schemas.microsoft.com/office/drawing/2014/main" id="{0C4015E1-DFB5-456E-AA4D-72216353DF1F}"/>
              </a:ext>
            </a:extLst>
          </p:cNvPr>
          <p:cNvSpPr/>
          <p:nvPr/>
        </p:nvSpPr>
        <p:spPr>
          <a:xfrm>
            <a:off x="781050" y="1752600"/>
            <a:ext cx="10963275" cy="441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285750">
              <a:buFont typeface="Arial" panose="020B0604020202020204" pitchFamily="34" charset="0"/>
              <a:buChar char="•"/>
            </a:pPr>
            <a:r>
              <a:rPr lang="en-IN" sz="2000" dirty="0"/>
              <a:t>Company should focus on Retaining their frequent costumers, by giving them offers.</a:t>
            </a:r>
          </a:p>
          <a:p>
            <a:pPr marL="571500" indent="-285750">
              <a:buFont typeface="Arial" panose="020B0604020202020204" pitchFamily="34" charset="0"/>
              <a:buChar char="•"/>
            </a:pPr>
            <a:r>
              <a:rPr lang="en-IN" sz="2000" dirty="0"/>
              <a:t>Products that are not very frequently brought with other products can be given in combos </a:t>
            </a:r>
            <a:r>
              <a:rPr lang="en-IN" sz="2000" dirty="0" err="1"/>
              <a:t>eg</a:t>
            </a:r>
            <a:r>
              <a:rPr lang="en-IN" sz="2000" dirty="0"/>
              <a:t>: Christmas decorations with Toys during November-January period and should not be stored during rest of the year as Christmas decorations are seasonal, where as products that not selling or selling less than 10 quantities a year should be discontinues.</a:t>
            </a:r>
          </a:p>
          <a:p>
            <a:pPr marL="571500" indent="-285750">
              <a:buFont typeface="Arial" panose="020B0604020202020204" pitchFamily="34" charset="0"/>
              <a:buChar char="•"/>
            </a:pPr>
            <a:r>
              <a:rPr lang="en-IN" sz="2000" dirty="0"/>
              <a:t>Heavy products either in size or weight should be outsourced to local sellers, in this way we can save warehouse storage cost and shipping cost, which will in turn make the product value significantly less.</a:t>
            </a:r>
          </a:p>
        </p:txBody>
      </p:sp>
      <p:pic>
        <p:nvPicPr>
          <p:cNvPr id="8" name="Audio 7">
            <a:hlinkClick r:id="" action="ppaction://media"/>
            <a:extLst>
              <a:ext uri="{FF2B5EF4-FFF2-40B4-BE49-F238E27FC236}">
                <a16:creationId xmlns:a16="http://schemas.microsoft.com/office/drawing/2014/main" id="{69478242-BE00-431B-B3AF-631C9B978D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41590134"/>
      </p:ext>
    </p:extLst>
  </p:cSld>
  <p:clrMapOvr>
    <a:masterClrMapping/>
  </p:clrMapOvr>
  <mc:AlternateContent xmlns:mc="http://schemas.openxmlformats.org/markup-compatibility/2006">
    <mc:Choice xmlns:p14="http://schemas.microsoft.com/office/powerpoint/2010/main" Requires="p14">
      <p:transition spd="slow" p14:dur="2000" advTm="46705"/>
    </mc:Choice>
    <mc:Fallback>
      <p:transition spd="slow" advTm="4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CD00-4A28-4774-9F4F-3302D99C2D43}"/>
              </a:ext>
            </a:extLst>
          </p:cNvPr>
          <p:cNvSpPr>
            <a:spLocks noGrp="1"/>
          </p:cNvSpPr>
          <p:nvPr>
            <p:ph type="title"/>
          </p:nvPr>
        </p:nvSpPr>
        <p:spPr/>
        <p:txBody>
          <a:bodyPr/>
          <a:lstStyle/>
          <a:p>
            <a:r>
              <a:rPr lang="en-IN" dirty="0"/>
              <a:t>Assumptions</a:t>
            </a:r>
          </a:p>
        </p:txBody>
      </p:sp>
      <p:sp>
        <p:nvSpPr>
          <p:cNvPr id="3" name="Footer Placeholder 2">
            <a:extLst>
              <a:ext uri="{FF2B5EF4-FFF2-40B4-BE49-F238E27FC236}">
                <a16:creationId xmlns:a16="http://schemas.microsoft.com/office/drawing/2014/main" id="{0DAFA00C-95EC-4642-A30F-1D06C49B81AD}"/>
              </a:ext>
            </a:extLst>
          </p:cNvPr>
          <p:cNvSpPr>
            <a:spLocks noGrp="1"/>
          </p:cNvSpPr>
          <p:nvPr>
            <p:ph type="ftr" sz="quarter" idx="10"/>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1C1D3E26-06FB-4441-A3BB-5341DED79CF7}"/>
              </a:ext>
            </a:extLst>
          </p:cNvPr>
          <p:cNvSpPr>
            <a:spLocks noGrp="1"/>
          </p:cNvSpPr>
          <p:nvPr>
            <p:ph type="sldNum" sz="quarter" idx="11"/>
          </p:nvPr>
        </p:nvSpPr>
        <p:spPr/>
        <p:txBody>
          <a:bodyPr/>
          <a:lstStyle/>
          <a:p>
            <a:fld id="{8699F50C-BE38-4BD0-BA84-9B090E1F2B9B}" type="slidenum">
              <a:rPr lang="en-US" noProof="0" smtClean="0"/>
              <a:t>14</a:t>
            </a:fld>
            <a:endParaRPr lang="en-US" noProof="0" dirty="0"/>
          </a:p>
        </p:txBody>
      </p:sp>
      <p:sp>
        <p:nvSpPr>
          <p:cNvPr id="5" name="Rectangle 4">
            <a:extLst>
              <a:ext uri="{FF2B5EF4-FFF2-40B4-BE49-F238E27FC236}">
                <a16:creationId xmlns:a16="http://schemas.microsoft.com/office/drawing/2014/main" id="{0C4015E1-DFB5-456E-AA4D-72216353DF1F}"/>
              </a:ext>
            </a:extLst>
          </p:cNvPr>
          <p:cNvSpPr/>
          <p:nvPr/>
        </p:nvSpPr>
        <p:spPr>
          <a:xfrm>
            <a:off x="781050" y="1752600"/>
            <a:ext cx="10963275" cy="441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285750">
              <a:buFont typeface="Arial" panose="020B0604020202020204" pitchFamily="34" charset="0"/>
              <a:buChar char="•"/>
            </a:pPr>
            <a:r>
              <a:rPr lang="en-IN" sz="2000" dirty="0"/>
              <a:t>For this analysis, we have considered only “Delivered” products.</a:t>
            </a:r>
          </a:p>
          <a:p>
            <a:pPr marL="571500" indent="-285750">
              <a:buFont typeface="Arial" panose="020B0604020202020204" pitchFamily="34" charset="0"/>
              <a:buChar char="•"/>
            </a:pPr>
            <a:r>
              <a:rPr lang="en-IN" sz="2000" dirty="0"/>
              <a:t>It is good to assume that shipping charges are given by the customers, hence no need to include it in the “Revenue”.</a:t>
            </a:r>
          </a:p>
          <a:p>
            <a:pPr marL="571500" indent="-285750">
              <a:buFont typeface="Arial" panose="020B0604020202020204" pitchFamily="34" charset="0"/>
              <a:buChar char="•"/>
            </a:pPr>
            <a:r>
              <a:rPr lang="en-IN" sz="2000" dirty="0"/>
              <a:t>Assuming the warehouse is a normal sized one.</a:t>
            </a:r>
          </a:p>
        </p:txBody>
      </p:sp>
      <p:pic>
        <p:nvPicPr>
          <p:cNvPr id="8" name="Audio 7">
            <a:hlinkClick r:id="" action="ppaction://media"/>
            <a:extLst>
              <a:ext uri="{FF2B5EF4-FFF2-40B4-BE49-F238E27FC236}">
                <a16:creationId xmlns:a16="http://schemas.microsoft.com/office/drawing/2014/main" id="{892EBD71-912F-4B12-8D41-6AA6785CB9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3255466"/>
      </p:ext>
    </p:extLst>
  </p:cSld>
  <p:clrMapOvr>
    <a:masterClrMapping/>
  </p:clrMapOvr>
  <mc:AlternateContent xmlns:mc="http://schemas.openxmlformats.org/markup-compatibility/2006">
    <mc:Choice xmlns:p14="http://schemas.microsoft.com/office/powerpoint/2010/main" Requires="p14">
      <p:transition spd="slow" p14:dur="2000" advTm="14150"/>
    </mc:Choice>
    <mc:Fallback>
      <p:transition spd="slow" advTm="1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CD00-4A28-4774-9F4F-3302D99C2D43}"/>
              </a:ext>
            </a:extLst>
          </p:cNvPr>
          <p:cNvSpPr>
            <a:spLocks noGrp="1"/>
          </p:cNvSpPr>
          <p:nvPr>
            <p:ph type="title"/>
          </p:nvPr>
        </p:nvSpPr>
        <p:spPr/>
        <p:txBody>
          <a:bodyPr/>
          <a:lstStyle/>
          <a:p>
            <a:r>
              <a:rPr lang="en-IN" dirty="0"/>
              <a:t>Summary</a:t>
            </a:r>
          </a:p>
        </p:txBody>
      </p:sp>
      <p:sp>
        <p:nvSpPr>
          <p:cNvPr id="3" name="Footer Placeholder 2">
            <a:extLst>
              <a:ext uri="{FF2B5EF4-FFF2-40B4-BE49-F238E27FC236}">
                <a16:creationId xmlns:a16="http://schemas.microsoft.com/office/drawing/2014/main" id="{0DAFA00C-95EC-4642-A30F-1D06C49B81AD}"/>
              </a:ext>
            </a:extLst>
          </p:cNvPr>
          <p:cNvSpPr>
            <a:spLocks noGrp="1"/>
          </p:cNvSpPr>
          <p:nvPr>
            <p:ph type="ftr" sz="quarter" idx="10"/>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1C1D3E26-06FB-4441-A3BB-5341DED79CF7}"/>
              </a:ext>
            </a:extLst>
          </p:cNvPr>
          <p:cNvSpPr>
            <a:spLocks noGrp="1"/>
          </p:cNvSpPr>
          <p:nvPr>
            <p:ph type="sldNum" sz="quarter" idx="11"/>
          </p:nvPr>
        </p:nvSpPr>
        <p:spPr/>
        <p:txBody>
          <a:bodyPr/>
          <a:lstStyle/>
          <a:p>
            <a:fld id="{8699F50C-BE38-4BD0-BA84-9B090E1F2B9B}" type="slidenum">
              <a:rPr lang="en-US" noProof="0" smtClean="0"/>
              <a:t>15</a:t>
            </a:fld>
            <a:endParaRPr lang="en-US" noProof="0" dirty="0"/>
          </a:p>
        </p:txBody>
      </p:sp>
      <p:sp>
        <p:nvSpPr>
          <p:cNvPr id="5" name="Rectangle 4">
            <a:extLst>
              <a:ext uri="{FF2B5EF4-FFF2-40B4-BE49-F238E27FC236}">
                <a16:creationId xmlns:a16="http://schemas.microsoft.com/office/drawing/2014/main" id="{0C4015E1-DFB5-456E-AA4D-72216353DF1F}"/>
              </a:ext>
            </a:extLst>
          </p:cNvPr>
          <p:cNvSpPr/>
          <p:nvPr/>
        </p:nvSpPr>
        <p:spPr>
          <a:xfrm>
            <a:off x="781050" y="1752600"/>
            <a:ext cx="10963275" cy="4410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indent="-342900">
              <a:buFont typeface="Arial" panose="020B0604020202020204" pitchFamily="34" charset="0"/>
              <a:buChar char="•"/>
            </a:pPr>
            <a:r>
              <a:rPr lang="en-IN" sz="2800" dirty="0">
                <a:solidFill>
                  <a:schemeClr val="accent6">
                    <a:lumMod val="75000"/>
                  </a:schemeClr>
                </a:solidFill>
              </a:rPr>
              <a:t>Giving discounts and offers can be a good way to catch the eye of customer.</a:t>
            </a:r>
          </a:p>
          <a:p>
            <a:pPr marL="628650" indent="-342900">
              <a:buFont typeface="Arial" panose="020B0604020202020204" pitchFamily="34" charset="0"/>
              <a:buChar char="•"/>
            </a:pPr>
            <a:r>
              <a:rPr lang="en-IN" sz="2800" dirty="0">
                <a:solidFill>
                  <a:schemeClr val="accent6">
                    <a:lumMod val="75000"/>
                  </a:schemeClr>
                </a:solidFill>
              </a:rPr>
              <a:t>Products that are selling less can be combined in combos to push their sales</a:t>
            </a:r>
          </a:p>
          <a:p>
            <a:pPr marL="628650" indent="-342900">
              <a:buFont typeface="Arial" panose="020B0604020202020204" pitchFamily="34" charset="0"/>
              <a:buChar char="•"/>
            </a:pPr>
            <a:r>
              <a:rPr lang="en-IN" sz="2800" dirty="0">
                <a:solidFill>
                  <a:schemeClr val="accent6">
                    <a:lumMod val="75000"/>
                  </a:schemeClr>
                </a:solidFill>
              </a:rPr>
              <a:t>Reducing shipping charges might be beneficial, at least for the products who’s shipping charges &gt; price of that product.</a:t>
            </a:r>
          </a:p>
        </p:txBody>
      </p:sp>
      <p:pic>
        <p:nvPicPr>
          <p:cNvPr id="8" name="Audio 7">
            <a:hlinkClick r:id="" action="ppaction://media"/>
            <a:extLst>
              <a:ext uri="{FF2B5EF4-FFF2-40B4-BE49-F238E27FC236}">
                <a16:creationId xmlns:a16="http://schemas.microsoft.com/office/drawing/2014/main" id="{BDCEFDE9-1E44-48A4-AC3C-F3B8C919B4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2524833"/>
      </p:ext>
    </p:extLst>
  </p:cSld>
  <p:clrMapOvr>
    <a:masterClrMapping/>
  </p:clrMapOvr>
  <mc:AlternateContent xmlns:mc="http://schemas.openxmlformats.org/markup-compatibility/2006">
    <mc:Choice xmlns:p14="http://schemas.microsoft.com/office/powerpoint/2010/main" Requires="p14">
      <p:transition spd="slow" p14:dur="2000" advTm="17378"/>
    </mc:Choice>
    <mc:Fallback>
      <p:transition spd="slow" advTm="1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4"/>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US" dirty="0"/>
              <a:t>Thank </a:t>
            </a:r>
            <a:r>
              <a:rPr lang="en-US" b="0" dirty="0"/>
              <a:t>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a:xfrm>
            <a:off x="7274638" y="4635498"/>
            <a:ext cx="3445782" cy="831851"/>
          </a:xfrm>
        </p:spPr>
        <p:txBody>
          <a:bodyPr/>
          <a:lstStyle/>
          <a:p>
            <a:r>
              <a:rPr lang="en-US" dirty="0"/>
              <a:t>Created By - </a:t>
            </a:r>
          </a:p>
          <a:p>
            <a:r>
              <a:rPr lang="en-US" sz="2400" b="1" dirty="0"/>
              <a:t>Shivanshi Tiwari</a:t>
            </a:r>
          </a:p>
        </p:txBody>
      </p:sp>
      <p:sp>
        <p:nvSpPr>
          <p:cNvPr id="13" name="TextBox 12">
            <a:extLst>
              <a:ext uri="{FF2B5EF4-FFF2-40B4-BE49-F238E27FC236}">
                <a16:creationId xmlns:a16="http://schemas.microsoft.com/office/drawing/2014/main" id="{1F3859ED-80E9-4614-9AD2-5E05A775C75F}"/>
              </a:ext>
            </a:extLst>
          </p:cNvPr>
          <p:cNvSpPr txBox="1"/>
          <p:nvPr/>
        </p:nvSpPr>
        <p:spPr>
          <a:xfrm rot="20807634">
            <a:off x="2857573" y="3044277"/>
            <a:ext cx="2080172" cy="769441"/>
          </a:xfrm>
          <a:prstGeom prst="rect">
            <a:avLst/>
          </a:prstGeom>
          <a:noFill/>
        </p:spPr>
        <p:txBody>
          <a:bodyPr wrap="square" rtlCol="0">
            <a:spAutoFit/>
          </a:bodyPr>
          <a:lstStyle/>
          <a:p>
            <a:r>
              <a:rPr lang="en-US" sz="4400" b="1" dirty="0">
                <a:solidFill>
                  <a:schemeClr val="bg1"/>
                </a:solidFill>
                <a:latin typeface="Arial Black" panose="020B0A04020102020204" pitchFamily="34" charset="0"/>
              </a:rPr>
              <a:t>OLIST</a:t>
            </a:r>
            <a:endParaRPr lang="en-US" sz="6000" b="1" dirty="0">
              <a:solidFill>
                <a:schemeClr val="bg1"/>
              </a:solidFill>
              <a:latin typeface="Arial Black" panose="020B0A04020102020204" pitchFamily="34" charset="0"/>
            </a:endParaRPr>
          </a:p>
        </p:txBody>
      </p:sp>
      <p:sp>
        <p:nvSpPr>
          <p:cNvPr id="4" name="Rectangle 3">
            <a:extLst>
              <a:ext uri="{FF2B5EF4-FFF2-40B4-BE49-F238E27FC236}">
                <a16:creationId xmlns:a16="http://schemas.microsoft.com/office/drawing/2014/main" id="{685A0A28-ABDD-4ED3-857D-11C75540FF94}"/>
              </a:ext>
            </a:extLst>
          </p:cNvPr>
          <p:cNvSpPr/>
          <p:nvPr/>
        </p:nvSpPr>
        <p:spPr>
          <a:xfrm>
            <a:off x="6257529" y="3461163"/>
            <a:ext cx="565399" cy="150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Audio 2">
            <a:hlinkClick r:id="" action="ppaction://media"/>
            <a:extLst>
              <a:ext uri="{FF2B5EF4-FFF2-40B4-BE49-F238E27FC236}">
                <a16:creationId xmlns:a16="http://schemas.microsoft.com/office/drawing/2014/main" id="{B991F9CB-E2EA-4386-9772-9123CE94D2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60955757"/>
      </p:ext>
    </p:extLst>
  </p:cSld>
  <p:clrMapOvr>
    <a:masterClrMapping/>
  </p:clrMapOvr>
  <mc:AlternateContent xmlns:mc="http://schemas.openxmlformats.org/markup-compatibility/2006">
    <mc:Choice xmlns:p14="http://schemas.microsoft.com/office/powerpoint/2010/main" Requires="p14">
      <p:transition spd="slow" p14:dur="2000" advTm="1890"/>
    </mc:Choice>
    <mc:Fallback>
      <p:transition spd="slow" advTm="1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US" dirty="0"/>
              <a:t>AGENDA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2854813"/>
            <a:ext cx="6726672" cy="3260237"/>
          </a:xfrm>
        </p:spPr>
        <p:txBody>
          <a:bodyPr>
            <a:normAutofit fontScale="55000" lnSpcReduction="20000"/>
          </a:bodyPr>
          <a:lstStyle/>
          <a:p>
            <a:pPr lvl="0"/>
            <a:r>
              <a:rPr lang="en-US" sz="5900" dirty="0"/>
              <a:t>Objective</a:t>
            </a:r>
          </a:p>
          <a:p>
            <a:pPr lvl="0"/>
            <a:r>
              <a:rPr lang="en-US" sz="5900" dirty="0"/>
              <a:t>Background</a:t>
            </a:r>
          </a:p>
          <a:p>
            <a:pPr lvl="0"/>
            <a:r>
              <a:rPr lang="en-US" sz="5900" dirty="0"/>
              <a:t>Key Findings / Insights &amp; Recommendation</a:t>
            </a:r>
          </a:p>
          <a:p>
            <a:pPr lvl="0"/>
            <a:r>
              <a:rPr lang="en-US" sz="5900" dirty="0"/>
              <a:t>Appendix:</a:t>
            </a:r>
          </a:p>
          <a:p>
            <a:r>
              <a:rPr lang="en-US" sz="5900" dirty="0"/>
              <a:t>                   1)  Data </a:t>
            </a:r>
            <a:r>
              <a:rPr lang="en-IN" sz="5900" dirty="0"/>
              <a:t>Assumption</a:t>
            </a:r>
            <a:endParaRPr lang="en-US" sz="5900" dirty="0"/>
          </a:p>
          <a:p>
            <a:pPr marL="0" indent="0">
              <a:buNone/>
            </a:pPr>
            <a:r>
              <a:rPr lang="en-US" sz="6700" dirty="0"/>
              <a:t>                   </a:t>
            </a:r>
            <a:r>
              <a:rPr lang="en-US" sz="5800" dirty="0"/>
              <a:t>2)  </a:t>
            </a:r>
            <a:r>
              <a:rPr lang="en-IN" sz="5800" dirty="0"/>
              <a:t>Summary </a:t>
            </a:r>
            <a:endParaRPr lang="en-US"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4"/>
          <a:srcRect l="23313" r="23313"/>
          <a:stretch/>
        </p:blipFill>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pic>
        <p:nvPicPr>
          <p:cNvPr id="5" name="Audio 4">
            <a:hlinkClick r:id="" action="ppaction://media"/>
            <a:extLst>
              <a:ext uri="{FF2B5EF4-FFF2-40B4-BE49-F238E27FC236}">
                <a16:creationId xmlns:a16="http://schemas.microsoft.com/office/drawing/2014/main" id="{0901D7AE-FEEE-4988-955D-CB3186745C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72005540"/>
      </p:ext>
    </p:extLst>
  </p:cSld>
  <p:clrMapOvr>
    <a:masterClrMapping/>
  </p:clrMapOvr>
  <mc:AlternateContent xmlns:mc="http://schemas.openxmlformats.org/markup-compatibility/2006">
    <mc:Choice xmlns:p14="http://schemas.microsoft.com/office/powerpoint/2010/main" Requires="p14">
      <p:transition spd="slow" p14:dur="2000" advTm="6836"/>
    </mc:Choice>
    <mc:Fallback>
      <p:transition spd="slow" advTm="6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US" dirty="0"/>
              <a:t>OBJECTIVE</a:t>
            </a:r>
            <a:endParaRPr lang="en-US" b="0"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531378" y="2733675"/>
            <a:ext cx="4942829" cy="3421515"/>
          </a:xfrm>
        </p:spPr>
        <p:txBody>
          <a:bodyPr>
            <a:normAutofit fontScale="92500" lnSpcReduction="10000"/>
          </a:bodyPr>
          <a:lstStyle/>
          <a:p>
            <a:pPr lvl="0"/>
            <a:r>
              <a:rPr lang="en-US" b="0" i="0" dirty="0">
                <a:solidFill>
                  <a:srgbClr val="091E42"/>
                </a:solidFill>
                <a:effectLst/>
                <a:latin typeface="freight-text-pro"/>
              </a:rPr>
              <a:t>Company has faced some losses recently and they want to manage their inventory very well so as to reduce any unnecessary costs that they might be bearing.</a:t>
            </a:r>
          </a:p>
          <a:p>
            <a:pPr lvl="0"/>
            <a:r>
              <a:rPr lang="en-US" dirty="0">
                <a:solidFill>
                  <a:srgbClr val="091E42"/>
                </a:solidFill>
                <a:latin typeface="freight-text-pro"/>
              </a:rPr>
              <a:t>M</a:t>
            </a:r>
            <a:r>
              <a:rPr lang="en-US" b="0" i="0" dirty="0">
                <a:solidFill>
                  <a:srgbClr val="091E42"/>
                </a:solidFill>
                <a:effectLst/>
                <a:latin typeface="freight-text-pro"/>
              </a:rPr>
              <a:t>anage the inventory cost of company.</a:t>
            </a:r>
          </a:p>
          <a:p>
            <a:pPr lvl="0"/>
            <a:r>
              <a:rPr lang="en-US" dirty="0" err="1">
                <a:solidFill>
                  <a:srgbClr val="091E42"/>
                </a:solidFill>
                <a:latin typeface="freight-text-pro"/>
              </a:rPr>
              <a:t>A</a:t>
            </a:r>
            <a:r>
              <a:rPr lang="en-US" b="0" i="0" dirty="0" err="1">
                <a:solidFill>
                  <a:srgbClr val="091E42"/>
                </a:solidFill>
                <a:effectLst/>
                <a:latin typeface="freight-text-pro"/>
              </a:rPr>
              <a:t>nalyse</a:t>
            </a:r>
            <a:r>
              <a:rPr lang="en-US" b="0" i="0" dirty="0">
                <a:solidFill>
                  <a:srgbClr val="091E42"/>
                </a:solidFill>
                <a:effectLst/>
                <a:latin typeface="freight-text-pro"/>
              </a:rPr>
              <a:t> the purchase behavior of individual customers to estimate with relative certainty, what items are more likely to be purchased individually or in combination with some other products.</a:t>
            </a:r>
            <a:endParaRPr lang="en-US" dirty="0"/>
          </a:p>
        </p:txBody>
      </p:sp>
      <p:pic>
        <p:nvPicPr>
          <p:cNvPr id="59" name="Picture Placeholder 58" title="Building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4"/>
          <a:srcRect l="13492" r="13492"/>
          <a:stretch>
            <a:fillRect/>
          </a:stretch>
        </p:blipFill>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3</a:t>
            </a:fld>
            <a:endParaRPr lang="en-US" dirty="0"/>
          </a:p>
        </p:txBody>
      </p:sp>
      <p:pic>
        <p:nvPicPr>
          <p:cNvPr id="3" name="Audio 2">
            <a:hlinkClick r:id="" action="ppaction://media"/>
            <a:extLst>
              <a:ext uri="{FF2B5EF4-FFF2-40B4-BE49-F238E27FC236}">
                <a16:creationId xmlns:a16="http://schemas.microsoft.com/office/drawing/2014/main" id="{821C432D-672D-4F27-9687-DFED73F6F2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05466602"/>
      </p:ext>
    </p:extLst>
  </p:cSld>
  <p:clrMapOvr>
    <a:masterClrMapping/>
  </p:clrMapOvr>
  <mc:AlternateContent xmlns:mc="http://schemas.openxmlformats.org/markup-compatibility/2006">
    <mc:Choice xmlns:p14="http://schemas.microsoft.com/office/powerpoint/2010/main" Requires="p14">
      <p:transition spd="slow" p14:dur="2000" advTm="22881"/>
    </mc:Choice>
    <mc:Fallback>
      <p:transition spd="slow" advTm="2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a:xfrm>
            <a:off x="371475" y="222251"/>
            <a:ext cx="11520487" cy="758824"/>
          </a:xfrm>
        </p:spPr>
        <p:txBody>
          <a:bodyPr/>
          <a:lstStyle/>
          <a:p>
            <a:r>
              <a:rPr lang="en-US" dirty="0"/>
              <a:t>BACKGROUND </a:t>
            </a:r>
          </a:p>
        </p:txBody>
      </p:sp>
      <p:pic>
        <p:nvPicPr>
          <p:cNvPr id="22" name="Picture Placeholder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857" t="-6122" r="-17857" b="-6122"/>
          <a:stretch/>
        </p:blipFill>
        <p:spPr>
          <a:xfrm>
            <a:off x="876300" y="1739900"/>
            <a:ext cx="1689100" cy="1397000"/>
          </a:xfrm>
        </p:spPr>
      </p:pic>
      <p:pic>
        <p:nvPicPr>
          <p:cNvPr id="26" name="Picture Placeholder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8293" t="-6483" r="-18293" b="-6483"/>
          <a:stretch/>
        </p:blipFill>
        <p:spPr>
          <a:xfrm>
            <a:off x="3829813" y="4263232"/>
            <a:ext cx="1689100" cy="1397000"/>
          </a:xfrm>
        </p:spPr>
      </p:pic>
      <p:pic>
        <p:nvPicPr>
          <p:cNvPr id="24" name="Picture Placeholder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501" t="-5000" r="-16501" b="-5000"/>
          <a:stretch/>
        </p:blipFill>
        <p:spPr>
          <a:xfrm>
            <a:off x="6744524" y="1739900"/>
            <a:ext cx="1689100" cy="1397000"/>
          </a:xfrm>
        </p:spPr>
      </p:pic>
      <p:pic>
        <p:nvPicPr>
          <p:cNvPr id="28" name="Picture Placeholder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8293" t="-6483" r="-18293" b="-6483"/>
          <a:stretch/>
        </p:blipFill>
        <p:spPr>
          <a:xfrm>
            <a:off x="9659235" y="4263232"/>
            <a:ext cx="1689100" cy="1397000"/>
          </a:xfrm>
        </p:spPr>
      </p:pic>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a:lstStyle/>
          <a:p>
            <a:r>
              <a:rPr lang="en-US" sz="2000" dirty="0"/>
              <a:t>The company’s best seller Product is Toys throughout the years</a:t>
            </a: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dirty="0"/>
              <a:t>Optimizing inventory to maximize the revenue</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p:txBody>
          <a:bodyPr/>
          <a:lstStyle/>
          <a:p>
            <a:r>
              <a:rPr lang="en-US" dirty="0"/>
              <a:t>Performed Market Basket analysis to get a better understanding of the costumer behavior</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p:txBody>
          <a:bodyPr anchor="b"/>
          <a:lstStyle/>
          <a:p>
            <a:r>
              <a:rPr lang="en-US" dirty="0"/>
              <a:t>It is assumed that the shipping charges are given by the customers</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4</a:t>
            </a:fld>
            <a:endParaRPr lang="en-US" dirty="0"/>
          </a:p>
        </p:txBody>
      </p:sp>
      <p:sp>
        <p:nvSpPr>
          <p:cNvPr id="17" name="Picture Placeholder 21">
            <a:extLst>
              <a:ext uri="{FF2B5EF4-FFF2-40B4-BE49-F238E27FC236}">
                <a16:creationId xmlns:a16="http://schemas.microsoft.com/office/drawing/2014/main" id="{F8FBBC59-4145-4D7A-A422-62E17EACA6AE}"/>
              </a:ext>
              <a:ext uri="{C183D7F6-B498-43B3-948B-1728B52AA6E4}">
                <adec:decorative xmlns:adec="http://schemas.microsoft.com/office/drawing/2017/decorative" val="1"/>
              </a:ext>
            </a:extLst>
          </p:cNvPr>
          <p:cNvSpPr/>
          <p:nvPr/>
        </p:nvSpPr>
        <p:spPr>
          <a:xfrm>
            <a:off x="990600" y="2000251"/>
            <a:ext cx="1574800" cy="1225004"/>
          </a:xfrm>
          <a:custGeom>
            <a:avLst/>
            <a:gdLst>
              <a:gd name="connsiteX0" fmla="*/ 967570 w 1245624"/>
              <a:gd name="connsiteY0" fmla="*/ 199853 h 1096430"/>
              <a:gd name="connsiteX1" fmla="*/ 1039384 w 1245624"/>
              <a:gd name="connsiteY1" fmla="*/ 180175 h 1096430"/>
              <a:gd name="connsiteX2" fmla="*/ 1245625 w 1245624"/>
              <a:gd name="connsiteY2" fmla="*/ 58269 h 1096430"/>
              <a:gd name="connsiteX3" fmla="*/ 1245625 w 1245624"/>
              <a:gd name="connsiteY3" fmla="*/ 1278 h 1096430"/>
              <a:gd name="connsiteX4" fmla="*/ 1013572 w 1245624"/>
              <a:gd name="connsiteY4" fmla="*/ 136473 h 1096430"/>
              <a:gd name="connsiteX5" fmla="*/ 955814 w 1245624"/>
              <a:gd name="connsiteY5" fmla="*/ 151807 h 1096430"/>
              <a:gd name="connsiteX6" fmla="*/ 648625 w 1245624"/>
              <a:gd name="connsiteY6" fmla="*/ 148229 h 1096430"/>
              <a:gd name="connsiteX7" fmla="*/ 616423 w 1245624"/>
              <a:gd name="connsiteY7" fmla="*/ 137239 h 1096430"/>
              <a:gd name="connsiteX8" fmla="*/ 394082 w 1245624"/>
              <a:gd name="connsiteY8" fmla="*/ 138006 h 1096430"/>
              <a:gd name="connsiteX9" fmla="*/ 278566 w 1245624"/>
              <a:gd name="connsiteY9" fmla="*/ 127783 h 1096430"/>
              <a:gd name="connsiteX10" fmla="*/ 0 w 1245624"/>
              <a:gd name="connsiteY10" fmla="*/ 0 h 1096430"/>
              <a:gd name="connsiteX11" fmla="*/ 0 w 1245624"/>
              <a:gd name="connsiteY11" fmla="*/ 510622 h 1096430"/>
              <a:gd name="connsiteX12" fmla="*/ 28879 w 1245624"/>
              <a:gd name="connsiteY12" fmla="*/ 526467 h 1096430"/>
              <a:gd name="connsiteX13" fmla="*/ 126760 w 1245624"/>
              <a:gd name="connsiteY13" fmla="*/ 629461 h 1096430"/>
              <a:gd name="connsiteX14" fmla="*/ 110404 w 1245624"/>
              <a:gd name="connsiteY14" fmla="*/ 642750 h 1096430"/>
              <a:gd name="connsiteX15" fmla="*/ 85870 w 1245624"/>
              <a:gd name="connsiteY15" fmla="*/ 780245 h 1096430"/>
              <a:gd name="connsiteX16" fmla="*/ 150783 w 1245624"/>
              <a:gd name="connsiteY16" fmla="*/ 819603 h 1096430"/>
              <a:gd name="connsiteX17" fmla="*/ 161773 w 1245624"/>
              <a:gd name="connsiteY17" fmla="*/ 820114 h 1096430"/>
              <a:gd name="connsiteX18" fmla="*/ 188352 w 1245624"/>
              <a:gd name="connsiteY18" fmla="*/ 818325 h 1096430"/>
              <a:gd name="connsiteX19" fmla="*/ 207008 w 1245624"/>
              <a:gd name="connsiteY19" fmla="*/ 877105 h 1096430"/>
              <a:gd name="connsiteX20" fmla="*/ 281633 w 1245624"/>
              <a:gd name="connsiteY20" fmla="*/ 913907 h 1096430"/>
              <a:gd name="connsiteX21" fmla="*/ 303356 w 1245624"/>
              <a:gd name="connsiteY21" fmla="*/ 915184 h 1096430"/>
              <a:gd name="connsiteX22" fmla="*/ 321757 w 1245624"/>
              <a:gd name="connsiteY22" fmla="*/ 981632 h 1096430"/>
              <a:gd name="connsiteX23" fmla="*/ 386670 w 1245624"/>
              <a:gd name="connsiteY23" fmla="*/ 1020989 h 1096430"/>
              <a:gd name="connsiteX24" fmla="*/ 397660 w 1245624"/>
              <a:gd name="connsiteY24" fmla="*/ 1021500 h 1096430"/>
              <a:gd name="connsiteX25" fmla="*/ 461040 w 1245624"/>
              <a:gd name="connsiteY25" fmla="*/ 1003099 h 1096430"/>
              <a:gd name="connsiteX26" fmla="*/ 470751 w 1245624"/>
              <a:gd name="connsiteY26" fmla="*/ 995688 h 1096430"/>
              <a:gd name="connsiteX27" fmla="*/ 485830 w 1245624"/>
              <a:gd name="connsiteY27" fmla="*/ 1034023 h 1096430"/>
              <a:gd name="connsiteX28" fmla="*/ 541798 w 1245624"/>
              <a:gd name="connsiteY28" fmla="*/ 1068269 h 1096430"/>
              <a:gd name="connsiteX29" fmla="*/ 551254 w 1245624"/>
              <a:gd name="connsiteY29" fmla="*/ 1068780 h 1096430"/>
              <a:gd name="connsiteX30" fmla="*/ 605178 w 1245624"/>
              <a:gd name="connsiteY30" fmla="*/ 1052935 h 1096430"/>
              <a:gd name="connsiteX31" fmla="*/ 606712 w 1245624"/>
              <a:gd name="connsiteY31" fmla="*/ 1052935 h 1096430"/>
              <a:gd name="connsiteX32" fmla="*/ 618212 w 1245624"/>
              <a:gd name="connsiteY32" fmla="*/ 1069036 h 1096430"/>
              <a:gd name="connsiteX33" fmla="*/ 709449 w 1245624"/>
              <a:gd name="connsiteY33" fmla="*/ 1084881 h 1096430"/>
              <a:gd name="connsiteX34" fmla="*/ 732450 w 1245624"/>
              <a:gd name="connsiteY34" fmla="*/ 1006422 h 1096430"/>
              <a:gd name="connsiteX35" fmla="*/ 734494 w 1245624"/>
              <a:gd name="connsiteY35" fmla="*/ 1009489 h 1096430"/>
              <a:gd name="connsiteX36" fmla="*/ 821642 w 1245624"/>
              <a:gd name="connsiteY36" fmla="*/ 1037090 h 1096430"/>
              <a:gd name="connsiteX37" fmla="*/ 861510 w 1245624"/>
              <a:gd name="connsiteY37" fmla="*/ 952497 h 1096430"/>
              <a:gd name="connsiteX38" fmla="*/ 954536 w 1245624"/>
              <a:gd name="connsiteY38" fmla="*/ 963742 h 1096430"/>
              <a:gd name="connsiteX39" fmla="*/ 956070 w 1245624"/>
              <a:gd name="connsiteY39" fmla="*/ 962209 h 1096430"/>
              <a:gd name="connsiteX40" fmla="*/ 978048 w 1245624"/>
              <a:gd name="connsiteY40" fmla="*/ 872760 h 1096430"/>
              <a:gd name="connsiteX41" fmla="*/ 1072863 w 1245624"/>
              <a:gd name="connsiteY41" fmla="*/ 879405 h 1096430"/>
              <a:gd name="connsiteX42" fmla="*/ 1091008 w 1245624"/>
              <a:gd name="connsiteY42" fmla="*/ 772578 h 1096430"/>
              <a:gd name="connsiteX43" fmla="*/ 1054718 w 1245624"/>
              <a:gd name="connsiteY43" fmla="*/ 720698 h 1096430"/>
              <a:gd name="connsiteX44" fmla="*/ 1133687 w 1245624"/>
              <a:gd name="connsiteY44" fmla="*/ 628694 h 1096430"/>
              <a:gd name="connsiteX45" fmla="*/ 1206779 w 1245624"/>
              <a:gd name="connsiteY45" fmla="*/ 567869 h 1096430"/>
              <a:gd name="connsiteX46" fmla="*/ 1245625 w 1245624"/>
              <a:gd name="connsiteY46" fmla="*/ 545379 h 1096430"/>
              <a:gd name="connsiteX47" fmla="*/ 1245625 w 1245624"/>
              <a:gd name="connsiteY47" fmla="*/ 484555 h 1096430"/>
              <a:gd name="connsiteX48" fmla="*/ 1191956 w 1245624"/>
              <a:gd name="connsiteY48" fmla="*/ 514967 h 1096430"/>
              <a:gd name="connsiteX49" fmla="*/ 1110687 w 1245624"/>
              <a:gd name="connsiteY49" fmla="*/ 581670 h 1096430"/>
              <a:gd name="connsiteX50" fmla="*/ 1025839 w 1245624"/>
              <a:gd name="connsiteY50" fmla="*/ 680063 h 1096430"/>
              <a:gd name="connsiteX51" fmla="*/ 931024 w 1245624"/>
              <a:gd name="connsiteY51" fmla="*/ 673418 h 1096430"/>
              <a:gd name="connsiteX52" fmla="*/ 912879 w 1245624"/>
              <a:gd name="connsiteY52" fmla="*/ 780245 h 1096430"/>
              <a:gd name="connsiteX53" fmla="*/ 914157 w 1245624"/>
              <a:gd name="connsiteY53" fmla="*/ 783568 h 1096430"/>
              <a:gd name="connsiteX54" fmla="*/ 912623 w 1245624"/>
              <a:gd name="connsiteY54" fmla="*/ 783568 h 1096430"/>
              <a:gd name="connsiteX55" fmla="*/ 830076 w 1245624"/>
              <a:gd name="connsiteY55" fmla="*/ 782290 h 1096430"/>
              <a:gd name="connsiteX56" fmla="*/ 828543 w 1245624"/>
              <a:gd name="connsiteY56" fmla="*/ 783823 h 1096430"/>
              <a:gd name="connsiteX57" fmla="*/ 799919 w 1245624"/>
              <a:gd name="connsiteY57" fmla="*/ 854104 h 1096430"/>
              <a:gd name="connsiteX58" fmla="*/ 791741 w 1245624"/>
              <a:gd name="connsiteY58" fmla="*/ 859982 h 1096430"/>
              <a:gd name="connsiteX59" fmla="*/ 718138 w 1245624"/>
              <a:gd name="connsiteY59" fmla="*/ 863816 h 1096430"/>
              <a:gd name="connsiteX60" fmla="*/ 688237 w 1245624"/>
              <a:gd name="connsiteY60" fmla="*/ 927707 h 1096430"/>
              <a:gd name="connsiteX61" fmla="*/ 665747 w 1245624"/>
              <a:gd name="connsiteY61" fmla="*/ 942019 h 1096430"/>
              <a:gd name="connsiteX62" fmla="*/ 615401 w 1245624"/>
              <a:gd name="connsiteY62" fmla="*/ 951731 h 1096430"/>
              <a:gd name="connsiteX63" fmla="*/ 587544 w 1245624"/>
              <a:gd name="connsiteY63" fmla="*/ 1006422 h 1096430"/>
              <a:gd name="connsiteX64" fmla="*/ 576300 w 1245624"/>
              <a:gd name="connsiteY64" fmla="*/ 1013578 h 1096430"/>
              <a:gd name="connsiteX65" fmla="*/ 549465 w 1245624"/>
              <a:gd name="connsiteY65" fmla="*/ 1019967 h 1096430"/>
              <a:gd name="connsiteX66" fmla="*/ 525187 w 1245624"/>
              <a:gd name="connsiteY66" fmla="*/ 1004633 h 1096430"/>
              <a:gd name="connsiteX67" fmla="*/ 518797 w 1245624"/>
              <a:gd name="connsiteY67" fmla="*/ 977798 h 1096430"/>
              <a:gd name="connsiteX68" fmla="*/ 534131 w 1245624"/>
              <a:gd name="connsiteY68" fmla="*/ 953520 h 1096430"/>
              <a:gd name="connsiteX69" fmla="*/ 656036 w 1245624"/>
              <a:gd name="connsiteY69" fmla="*/ 861771 h 1096430"/>
              <a:gd name="connsiteX70" fmla="*/ 666259 w 1245624"/>
              <a:gd name="connsiteY70" fmla="*/ 843626 h 1096430"/>
              <a:gd name="connsiteX71" fmla="*/ 641213 w 1245624"/>
              <a:gd name="connsiteY71" fmla="*/ 817558 h 1096430"/>
              <a:gd name="connsiteX72" fmla="*/ 626902 w 1245624"/>
              <a:gd name="connsiteY72" fmla="*/ 821391 h 1096430"/>
              <a:gd name="connsiteX73" fmla="*/ 432161 w 1245624"/>
              <a:gd name="connsiteY73" fmla="*/ 962464 h 1096430"/>
              <a:gd name="connsiteX74" fmla="*/ 394337 w 1245624"/>
              <a:gd name="connsiteY74" fmla="*/ 971409 h 1096430"/>
              <a:gd name="connsiteX75" fmla="*/ 361114 w 1245624"/>
              <a:gd name="connsiteY75" fmla="*/ 950964 h 1096430"/>
              <a:gd name="connsiteX76" fmla="*/ 372614 w 1245624"/>
              <a:gd name="connsiteY76" fmla="*/ 881450 h 1096430"/>
              <a:gd name="connsiteX77" fmla="*/ 604667 w 1245624"/>
              <a:gd name="connsiteY77" fmla="*/ 715842 h 1096430"/>
              <a:gd name="connsiteX78" fmla="*/ 613357 w 1245624"/>
              <a:gd name="connsiteY78" fmla="*/ 696419 h 1096430"/>
              <a:gd name="connsiteX79" fmla="*/ 589333 w 1245624"/>
              <a:gd name="connsiteY79" fmla="*/ 671374 h 1096430"/>
              <a:gd name="connsiteX80" fmla="*/ 570422 w 1245624"/>
              <a:gd name="connsiteY80" fmla="*/ 679808 h 1096430"/>
              <a:gd name="connsiteX81" fmla="*/ 343224 w 1245624"/>
              <a:gd name="connsiteY81" fmla="*/ 844137 h 1096430"/>
              <a:gd name="connsiteX82" fmla="*/ 328657 w 1245624"/>
              <a:gd name="connsiteY82" fmla="*/ 855893 h 1096430"/>
              <a:gd name="connsiteX83" fmla="*/ 246365 w 1245624"/>
              <a:gd name="connsiteY83" fmla="*/ 850015 h 1096430"/>
              <a:gd name="connsiteX84" fmla="*/ 253010 w 1245624"/>
              <a:gd name="connsiteY84" fmla="*/ 783312 h 1096430"/>
              <a:gd name="connsiteX85" fmla="*/ 275755 w 1245624"/>
              <a:gd name="connsiteY85" fmla="*/ 767467 h 1096430"/>
              <a:gd name="connsiteX86" fmla="*/ 528253 w 1245624"/>
              <a:gd name="connsiteY86" fmla="*/ 595215 h 1096430"/>
              <a:gd name="connsiteX87" fmla="*/ 538476 w 1245624"/>
              <a:gd name="connsiteY87" fmla="*/ 577070 h 1096430"/>
              <a:gd name="connsiteX88" fmla="*/ 527998 w 1245624"/>
              <a:gd name="connsiteY88" fmla="*/ 555858 h 1096430"/>
              <a:gd name="connsiteX89" fmla="*/ 500652 w 1245624"/>
              <a:gd name="connsiteY89" fmla="*/ 554835 h 1096430"/>
              <a:gd name="connsiteX90" fmla="*/ 230264 w 1245624"/>
              <a:gd name="connsiteY90" fmla="*/ 738588 h 1096430"/>
              <a:gd name="connsiteX91" fmla="*/ 223620 w 1245624"/>
              <a:gd name="connsiteY91" fmla="*/ 744466 h 1096430"/>
              <a:gd name="connsiteX92" fmla="*/ 197552 w 1245624"/>
              <a:gd name="connsiteY92" fmla="*/ 763378 h 1096430"/>
              <a:gd name="connsiteX93" fmla="*/ 128038 w 1245624"/>
              <a:gd name="connsiteY93" fmla="*/ 751877 h 1096430"/>
              <a:gd name="connsiteX94" fmla="*/ 139539 w 1245624"/>
              <a:gd name="connsiteY94" fmla="*/ 682363 h 1096430"/>
              <a:gd name="connsiteX95" fmla="*/ 649391 w 1245624"/>
              <a:gd name="connsiteY95" fmla="*/ 306936 h 1096430"/>
              <a:gd name="connsiteX96" fmla="*/ 720438 w 1245624"/>
              <a:gd name="connsiteY96" fmla="*/ 379261 h 1096430"/>
              <a:gd name="connsiteX97" fmla="*/ 870711 w 1245624"/>
              <a:gd name="connsiteY97" fmla="*/ 518545 h 1096430"/>
              <a:gd name="connsiteX98" fmla="*/ 892434 w 1245624"/>
              <a:gd name="connsiteY98" fmla="*/ 464620 h 1096430"/>
              <a:gd name="connsiteX99" fmla="*/ 860999 w 1245624"/>
              <a:gd name="connsiteY99" fmla="*/ 286746 h 1096430"/>
              <a:gd name="connsiteX100" fmla="*/ 751873 w 1245624"/>
              <a:gd name="connsiteY100" fmla="*/ 198320 h 1096430"/>
              <a:gd name="connsiteX101" fmla="*/ 915690 w 1245624"/>
              <a:gd name="connsiteY101" fmla="*/ 200875 h 1096430"/>
              <a:gd name="connsiteX102" fmla="*/ 967570 w 1245624"/>
              <a:gd name="connsiteY102" fmla="*/ 199853 h 109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245624" h="1096430">
                <a:moveTo>
                  <a:pt x="967570" y="199853"/>
                </a:moveTo>
                <a:cubicBezTo>
                  <a:pt x="992871" y="199853"/>
                  <a:pt x="1017661" y="193208"/>
                  <a:pt x="1039384" y="180175"/>
                </a:cubicBezTo>
                <a:lnTo>
                  <a:pt x="1245625" y="58269"/>
                </a:lnTo>
                <a:lnTo>
                  <a:pt x="1245625" y="1278"/>
                </a:lnTo>
                <a:lnTo>
                  <a:pt x="1013572" y="136473"/>
                </a:lnTo>
                <a:cubicBezTo>
                  <a:pt x="995938" y="146695"/>
                  <a:pt x="976004" y="152062"/>
                  <a:pt x="955814" y="151807"/>
                </a:cubicBezTo>
                <a:lnTo>
                  <a:pt x="648625" y="148229"/>
                </a:lnTo>
                <a:cubicBezTo>
                  <a:pt x="633291" y="142606"/>
                  <a:pt x="621024" y="139028"/>
                  <a:pt x="616423" y="137239"/>
                </a:cubicBezTo>
                <a:cubicBezTo>
                  <a:pt x="520331" y="115772"/>
                  <a:pt x="445195" y="124205"/>
                  <a:pt x="394082" y="138006"/>
                </a:cubicBezTo>
                <a:cubicBezTo>
                  <a:pt x="355747" y="148229"/>
                  <a:pt x="314856" y="144395"/>
                  <a:pt x="278566" y="127783"/>
                </a:cubicBezTo>
                <a:lnTo>
                  <a:pt x="0" y="0"/>
                </a:lnTo>
                <a:lnTo>
                  <a:pt x="0" y="510622"/>
                </a:lnTo>
                <a:lnTo>
                  <a:pt x="28879" y="526467"/>
                </a:lnTo>
                <a:cubicBezTo>
                  <a:pt x="71558" y="549724"/>
                  <a:pt x="105548" y="585759"/>
                  <a:pt x="126760" y="629461"/>
                </a:cubicBezTo>
                <a:lnTo>
                  <a:pt x="110404" y="642750"/>
                </a:lnTo>
                <a:cubicBezTo>
                  <a:pt x="66447" y="674696"/>
                  <a:pt x="56991" y="736543"/>
                  <a:pt x="85870" y="780245"/>
                </a:cubicBezTo>
                <a:cubicBezTo>
                  <a:pt x="101971" y="801457"/>
                  <a:pt x="124716" y="815002"/>
                  <a:pt x="150783" y="819603"/>
                </a:cubicBezTo>
                <a:cubicBezTo>
                  <a:pt x="153850" y="819858"/>
                  <a:pt x="158450" y="820114"/>
                  <a:pt x="161773" y="820114"/>
                </a:cubicBezTo>
                <a:cubicBezTo>
                  <a:pt x="171229" y="820625"/>
                  <a:pt x="180429" y="819603"/>
                  <a:pt x="188352" y="818325"/>
                </a:cubicBezTo>
                <a:cubicBezTo>
                  <a:pt x="188863" y="840303"/>
                  <a:pt x="193974" y="859215"/>
                  <a:pt x="207008" y="877105"/>
                </a:cubicBezTo>
                <a:cubicBezTo>
                  <a:pt x="224386" y="901384"/>
                  <a:pt x="251987" y="912373"/>
                  <a:pt x="281633" y="913907"/>
                </a:cubicBezTo>
                <a:cubicBezTo>
                  <a:pt x="289300" y="914418"/>
                  <a:pt x="297222" y="914673"/>
                  <a:pt x="303356" y="915184"/>
                </a:cubicBezTo>
                <a:cubicBezTo>
                  <a:pt x="300545" y="938441"/>
                  <a:pt x="307189" y="962209"/>
                  <a:pt x="321757" y="981632"/>
                </a:cubicBezTo>
                <a:cubicBezTo>
                  <a:pt x="337857" y="1002844"/>
                  <a:pt x="360603" y="1016389"/>
                  <a:pt x="386670" y="1020989"/>
                </a:cubicBezTo>
                <a:cubicBezTo>
                  <a:pt x="389737" y="1021245"/>
                  <a:pt x="394337" y="1021500"/>
                  <a:pt x="397660" y="1021500"/>
                </a:cubicBezTo>
                <a:cubicBezTo>
                  <a:pt x="420916" y="1022778"/>
                  <a:pt x="443150" y="1016133"/>
                  <a:pt x="461040" y="1003099"/>
                </a:cubicBezTo>
                <a:lnTo>
                  <a:pt x="470751" y="995688"/>
                </a:lnTo>
                <a:cubicBezTo>
                  <a:pt x="473051" y="1009744"/>
                  <a:pt x="477140" y="1022523"/>
                  <a:pt x="485830" y="1034023"/>
                </a:cubicBezTo>
                <a:cubicBezTo>
                  <a:pt x="498863" y="1051913"/>
                  <a:pt x="518542" y="1063924"/>
                  <a:pt x="541798" y="1068269"/>
                </a:cubicBezTo>
                <a:cubicBezTo>
                  <a:pt x="544865" y="1068525"/>
                  <a:pt x="547932" y="1068525"/>
                  <a:pt x="551254" y="1068780"/>
                </a:cubicBezTo>
                <a:cubicBezTo>
                  <a:pt x="569910" y="1069802"/>
                  <a:pt x="588822" y="1064435"/>
                  <a:pt x="605178" y="1052935"/>
                </a:cubicBezTo>
                <a:lnTo>
                  <a:pt x="606712" y="1052935"/>
                </a:lnTo>
                <a:lnTo>
                  <a:pt x="618212" y="1069036"/>
                </a:lnTo>
                <a:cubicBezTo>
                  <a:pt x="638402" y="1098170"/>
                  <a:pt x="680315" y="1105071"/>
                  <a:pt x="709449" y="1084881"/>
                </a:cubicBezTo>
                <a:cubicBezTo>
                  <a:pt x="733728" y="1067502"/>
                  <a:pt x="743439" y="1033512"/>
                  <a:pt x="732450" y="1006422"/>
                </a:cubicBezTo>
                <a:lnTo>
                  <a:pt x="734494" y="1009489"/>
                </a:lnTo>
                <a:cubicBezTo>
                  <a:pt x="753662" y="1037857"/>
                  <a:pt x="789952" y="1050124"/>
                  <a:pt x="821642" y="1037090"/>
                </a:cubicBezTo>
                <a:cubicBezTo>
                  <a:pt x="856655" y="1022778"/>
                  <a:pt x="870711" y="984954"/>
                  <a:pt x="861510" y="952497"/>
                </a:cubicBezTo>
                <a:cubicBezTo>
                  <a:pt x="885022" y="978821"/>
                  <a:pt x="925402" y="983932"/>
                  <a:pt x="954536" y="963742"/>
                </a:cubicBezTo>
                <a:lnTo>
                  <a:pt x="956070" y="962209"/>
                </a:lnTo>
                <a:cubicBezTo>
                  <a:pt x="985204" y="942019"/>
                  <a:pt x="993638" y="903428"/>
                  <a:pt x="978048" y="872760"/>
                </a:cubicBezTo>
                <a:cubicBezTo>
                  <a:pt x="1003349" y="896017"/>
                  <a:pt x="1043728" y="899595"/>
                  <a:pt x="1072863" y="879405"/>
                </a:cubicBezTo>
                <a:cubicBezTo>
                  <a:pt x="1106853" y="854615"/>
                  <a:pt x="1115798" y="806824"/>
                  <a:pt x="1091008" y="772578"/>
                </a:cubicBezTo>
                <a:lnTo>
                  <a:pt x="1054718" y="720698"/>
                </a:lnTo>
                <a:lnTo>
                  <a:pt x="1133687" y="628694"/>
                </a:lnTo>
                <a:cubicBezTo>
                  <a:pt x="1154388" y="604415"/>
                  <a:pt x="1179178" y="583970"/>
                  <a:pt x="1206779" y="567869"/>
                </a:cubicBezTo>
                <a:lnTo>
                  <a:pt x="1245625" y="545379"/>
                </a:lnTo>
                <a:lnTo>
                  <a:pt x="1245625" y="484555"/>
                </a:lnTo>
                <a:lnTo>
                  <a:pt x="1191956" y="514967"/>
                </a:lnTo>
                <a:cubicBezTo>
                  <a:pt x="1161288" y="532346"/>
                  <a:pt x="1133687" y="554835"/>
                  <a:pt x="1110687" y="581670"/>
                </a:cubicBezTo>
                <a:lnTo>
                  <a:pt x="1025839" y="680063"/>
                </a:lnTo>
                <a:cubicBezTo>
                  <a:pt x="1000538" y="656807"/>
                  <a:pt x="960159" y="653229"/>
                  <a:pt x="931024" y="673418"/>
                </a:cubicBezTo>
                <a:cubicBezTo>
                  <a:pt x="897034" y="698208"/>
                  <a:pt x="888089" y="745999"/>
                  <a:pt x="912879" y="780245"/>
                </a:cubicBezTo>
                <a:lnTo>
                  <a:pt x="914157" y="783568"/>
                </a:lnTo>
                <a:lnTo>
                  <a:pt x="912623" y="783568"/>
                </a:lnTo>
                <a:cubicBezTo>
                  <a:pt x="888600" y="766700"/>
                  <a:pt x="855888" y="764911"/>
                  <a:pt x="830076" y="782290"/>
                </a:cubicBezTo>
                <a:lnTo>
                  <a:pt x="828543" y="783823"/>
                </a:lnTo>
                <a:cubicBezTo>
                  <a:pt x="805797" y="799668"/>
                  <a:pt x="795063" y="827270"/>
                  <a:pt x="799919" y="854104"/>
                </a:cubicBezTo>
                <a:lnTo>
                  <a:pt x="791741" y="859982"/>
                </a:lnTo>
                <a:cubicBezTo>
                  <a:pt x="768996" y="847970"/>
                  <a:pt x="740884" y="847970"/>
                  <a:pt x="718138" y="863816"/>
                </a:cubicBezTo>
                <a:cubicBezTo>
                  <a:pt x="697182" y="878383"/>
                  <a:pt x="686448" y="904195"/>
                  <a:pt x="688237" y="927707"/>
                </a:cubicBezTo>
                <a:lnTo>
                  <a:pt x="665747" y="942019"/>
                </a:lnTo>
                <a:cubicBezTo>
                  <a:pt x="648880" y="937930"/>
                  <a:pt x="629968" y="941763"/>
                  <a:pt x="615401" y="951731"/>
                </a:cubicBezTo>
                <a:cubicBezTo>
                  <a:pt x="597512" y="964764"/>
                  <a:pt x="587033" y="986232"/>
                  <a:pt x="587544" y="1006422"/>
                </a:cubicBezTo>
                <a:lnTo>
                  <a:pt x="576300" y="1013578"/>
                </a:lnTo>
                <a:cubicBezTo>
                  <a:pt x="569655" y="1019456"/>
                  <a:pt x="558666" y="1022011"/>
                  <a:pt x="549465" y="1019967"/>
                </a:cubicBezTo>
                <a:cubicBezTo>
                  <a:pt x="540265" y="1017922"/>
                  <a:pt x="531065" y="1012811"/>
                  <a:pt x="525187" y="1004633"/>
                </a:cubicBezTo>
                <a:cubicBezTo>
                  <a:pt x="519309" y="997988"/>
                  <a:pt x="516753" y="986999"/>
                  <a:pt x="518797" y="977798"/>
                </a:cubicBezTo>
                <a:cubicBezTo>
                  <a:pt x="520842" y="968598"/>
                  <a:pt x="525953" y="959398"/>
                  <a:pt x="534131" y="953520"/>
                </a:cubicBezTo>
                <a:lnTo>
                  <a:pt x="656036" y="861771"/>
                </a:lnTo>
                <a:cubicBezTo>
                  <a:pt x="662425" y="857426"/>
                  <a:pt x="666003" y="851293"/>
                  <a:pt x="666259" y="843626"/>
                </a:cubicBezTo>
                <a:cubicBezTo>
                  <a:pt x="667025" y="829570"/>
                  <a:pt x="655014" y="817558"/>
                  <a:pt x="641213" y="817558"/>
                </a:cubicBezTo>
                <a:cubicBezTo>
                  <a:pt x="635846" y="817558"/>
                  <a:pt x="631502" y="818836"/>
                  <a:pt x="626902" y="821391"/>
                </a:cubicBezTo>
                <a:lnTo>
                  <a:pt x="432161" y="962464"/>
                </a:lnTo>
                <a:cubicBezTo>
                  <a:pt x="420916" y="969620"/>
                  <a:pt x="408138" y="973709"/>
                  <a:pt x="394337" y="971409"/>
                </a:cubicBezTo>
                <a:cubicBezTo>
                  <a:pt x="380537" y="969109"/>
                  <a:pt x="368270" y="962209"/>
                  <a:pt x="361114" y="950964"/>
                </a:cubicBezTo>
                <a:cubicBezTo>
                  <a:pt x="345013" y="929752"/>
                  <a:pt x="349869" y="897295"/>
                  <a:pt x="372614" y="881450"/>
                </a:cubicBezTo>
                <a:lnTo>
                  <a:pt x="604667" y="715842"/>
                </a:lnTo>
                <a:cubicBezTo>
                  <a:pt x="609779" y="711242"/>
                  <a:pt x="613357" y="704853"/>
                  <a:pt x="613357" y="696419"/>
                </a:cubicBezTo>
                <a:cubicBezTo>
                  <a:pt x="613612" y="683130"/>
                  <a:pt x="602623" y="671885"/>
                  <a:pt x="589333" y="671374"/>
                </a:cubicBezTo>
                <a:cubicBezTo>
                  <a:pt x="581666" y="671118"/>
                  <a:pt x="575533" y="673930"/>
                  <a:pt x="570422" y="679808"/>
                </a:cubicBezTo>
                <a:lnTo>
                  <a:pt x="343224" y="844137"/>
                </a:lnTo>
                <a:cubicBezTo>
                  <a:pt x="336835" y="846948"/>
                  <a:pt x="333513" y="851548"/>
                  <a:pt x="328657" y="855893"/>
                </a:cubicBezTo>
                <a:cubicBezTo>
                  <a:pt x="301311" y="873272"/>
                  <a:pt x="260932" y="869438"/>
                  <a:pt x="246365" y="850015"/>
                </a:cubicBezTo>
                <a:cubicBezTo>
                  <a:pt x="231798" y="829058"/>
                  <a:pt x="234864" y="800946"/>
                  <a:pt x="253010" y="783312"/>
                </a:cubicBezTo>
                <a:lnTo>
                  <a:pt x="275755" y="767467"/>
                </a:lnTo>
                <a:lnTo>
                  <a:pt x="528253" y="595215"/>
                </a:lnTo>
                <a:cubicBezTo>
                  <a:pt x="534642" y="590870"/>
                  <a:pt x="538220" y="584737"/>
                  <a:pt x="538476" y="577070"/>
                </a:cubicBezTo>
                <a:cubicBezTo>
                  <a:pt x="538987" y="568636"/>
                  <a:pt x="534898" y="560713"/>
                  <a:pt x="527998" y="555858"/>
                </a:cubicBezTo>
                <a:cubicBezTo>
                  <a:pt x="519053" y="549468"/>
                  <a:pt x="510108" y="549213"/>
                  <a:pt x="500652" y="554835"/>
                </a:cubicBezTo>
                <a:lnTo>
                  <a:pt x="230264" y="738588"/>
                </a:lnTo>
                <a:cubicBezTo>
                  <a:pt x="228475" y="741655"/>
                  <a:pt x="225409" y="742933"/>
                  <a:pt x="223620" y="744466"/>
                </a:cubicBezTo>
                <a:lnTo>
                  <a:pt x="197552" y="763378"/>
                </a:lnTo>
                <a:cubicBezTo>
                  <a:pt x="176340" y="779479"/>
                  <a:pt x="143883" y="774623"/>
                  <a:pt x="128038" y="751877"/>
                </a:cubicBezTo>
                <a:cubicBezTo>
                  <a:pt x="111938" y="730665"/>
                  <a:pt x="116793" y="698208"/>
                  <a:pt x="139539" y="682363"/>
                </a:cubicBezTo>
                <a:lnTo>
                  <a:pt x="649391" y="306936"/>
                </a:lnTo>
                <a:cubicBezTo>
                  <a:pt x="690282" y="330959"/>
                  <a:pt x="720438" y="379261"/>
                  <a:pt x="720438" y="379261"/>
                </a:cubicBezTo>
                <a:cubicBezTo>
                  <a:pt x="770529" y="536179"/>
                  <a:pt x="832887" y="537457"/>
                  <a:pt x="870711" y="518545"/>
                </a:cubicBezTo>
                <a:cubicBezTo>
                  <a:pt x="890389" y="508833"/>
                  <a:pt x="899334" y="485577"/>
                  <a:pt x="892434" y="464620"/>
                </a:cubicBezTo>
                <a:cubicBezTo>
                  <a:pt x="872500" y="404051"/>
                  <a:pt x="860999" y="286746"/>
                  <a:pt x="860999" y="286746"/>
                </a:cubicBezTo>
                <a:cubicBezTo>
                  <a:pt x="846943" y="256333"/>
                  <a:pt x="801964" y="224388"/>
                  <a:pt x="751873" y="198320"/>
                </a:cubicBezTo>
                <a:lnTo>
                  <a:pt x="915690" y="200875"/>
                </a:lnTo>
                <a:lnTo>
                  <a:pt x="967570" y="199853"/>
                </a:lnTo>
                <a:close/>
              </a:path>
            </a:pathLst>
          </a:custGeom>
          <a:solidFill>
            <a:schemeClr val="bg1"/>
          </a:solidFill>
          <a:ln w="3462" cap="flat">
            <a:noFill/>
            <a:prstDash val="solid"/>
            <a:miter/>
          </a:ln>
        </p:spPr>
        <p:txBody>
          <a:bodyPr rtlCol="0" anchor="ctr"/>
          <a:lstStyle/>
          <a:p>
            <a:endParaRPr lang="en-IN"/>
          </a:p>
        </p:txBody>
      </p:sp>
      <p:grpSp>
        <p:nvGrpSpPr>
          <p:cNvPr id="18" name="Picture Placeholder 25">
            <a:extLst>
              <a:ext uri="{FF2B5EF4-FFF2-40B4-BE49-F238E27FC236}">
                <a16:creationId xmlns:a16="http://schemas.microsoft.com/office/drawing/2014/main" id="{E7A3097C-4D05-4B3D-B995-9AB9241B13B8}"/>
              </a:ext>
              <a:ext uri="{C183D7F6-B498-43B3-948B-1728B52AA6E4}">
                <adec:decorative xmlns:adec="http://schemas.microsoft.com/office/drawing/2017/decorative" val="1"/>
              </a:ext>
            </a:extLst>
          </p:cNvPr>
          <p:cNvGrpSpPr/>
          <p:nvPr/>
        </p:nvGrpSpPr>
        <p:grpSpPr>
          <a:xfrm>
            <a:off x="3925062" y="4335588"/>
            <a:ext cx="1208913" cy="1082424"/>
            <a:chOff x="3829812" y="4356351"/>
            <a:chExt cx="904925" cy="929270"/>
          </a:xfrm>
          <a:solidFill>
            <a:schemeClr val="bg1"/>
          </a:solidFill>
        </p:grpSpPr>
        <p:sp>
          <p:nvSpPr>
            <p:cNvPr id="19" name="Freeform: Shape 18">
              <a:extLst>
                <a:ext uri="{FF2B5EF4-FFF2-40B4-BE49-F238E27FC236}">
                  <a16:creationId xmlns:a16="http://schemas.microsoft.com/office/drawing/2014/main" id="{8E049C42-78B0-44B3-881B-6914580250B2}"/>
                </a:ext>
              </a:extLst>
            </p:cNvPr>
            <p:cNvSpPr/>
            <p:nvPr/>
          </p:nvSpPr>
          <p:spPr>
            <a:xfrm>
              <a:off x="3913611" y="5031306"/>
              <a:ext cx="199591" cy="374805"/>
            </a:xfrm>
            <a:custGeom>
              <a:avLst/>
              <a:gdLst>
                <a:gd name="connsiteX0" fmla="*/ 0 w 199591"/>
                <a:gd name="connsiteY0" fmla="*/ 152106 h 374805"/>
                <a:gd name="connsiteX1" fmla="*/ 0 w 199591"/>
                <a:gd name="connsiteY1" fmla="*/ 352459 h 374805"/>
                <a:gd name="connsiteX2" fmla="*/ 22346 w 199591"/>
                <a:gd name="connsiteY2" fmla="*/ 374806 h 374805"/>
                <a:gd name="connsiteX3" fmla="*/ 177246 w 199591"/>
                <a:gd name="connsiteY3" fmla="*/ 374806 h 374805"/>
                <a:gd name="connsiteX4" fmla="*/ 199592 w 199591"/>
                <a:gd name="connsiteY4" fmla="*/ 352459 h 374805"/>
                <a:gd name="connsiteX5" fmla="*/ 199592 w 199591"/>
                <a:gd name="connsiteY5" fmla="*/ 0 h 374805"/>
                <a:gd name="connsiteX6" fmla="*/ 87099 w 199591"/>
                <a:gd name="connsiteY6" fmla="*/ 112492 h 374805"/>
                <a:gd name="connsiteX7" fmla="*/ 0 w 199591"/>
                <a:gd name="connsiteY7" fmla="*/ 152106 h 37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91" h="374805">
                  <a:moveTo>
                    <a:pt x="0" y="152106"/>
                  </a:moveTo>
                  <a:lnTo>
                    <a:pt x="0" y="352459"/>
                  </a:lnTo>
                  <a:cubicBezTo>
                    <a:pt x="0" y="364648"/>
                    <a:pt x="9903" y="374806"/>
                    <a:pt x="22346" y="374806"/>
                  </a:cubicBezTo>
                  <a:lnTo>
                    <a:pt x="177246" y="374806"/>
                  </a:lnTo>
                  <a:cubicBezTo>
                    <a:pt x="189434" y="374806"/>
                    <a:pt x="199592" y="364902"/>
                    <a:pt x="199592" y="352459"/>
                  </a:cubicBezTo>
                  <a:lnTo>
                    <a:pt x="199592" y="0"/>
                  </a:lnTo>
                  <a:lnTo>
                    <a:pt x="87099" y="112492"/>
                  </a:lnTo>
                  <a:cubicBezTo>
                    <a:pt x="63229" y="136108"/>
                    <a:pt x="32757" y="149821"/>
                    <a:pt x="0" y="152106"/>
                  </a:cubicBezTo>
                  <a:close/>
                </a:path>
              </a:pathLst>
            </a:custGeom>
            <a:solidFill>
              <a:schemeClr val="bg1"/>
            </a:solidFill>
            <a:ln w="346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DDA260E-4CD0-4CC5-AF23-085F275C8ACA}"/>
                </a:ext>
              </a:extLst>
            </p:cNvPr>
            <p:cNvSpPr/>
            <p:nvPr/>
          </p:nvSpPr>
          <p:spPr>
            <a:xfrm>
              <a:off x="4190398" y="5028767"/>
              <a:ext cx="199591" cy="377344"/>
            </a:xfrm>
            <a:custGeom>
              <a:avLst/>
              <a:gdLst>
                <a:gd name="connsiteX0" fmla="*/ 0 w 199591"/>
                <a:gd name="connsiteY0" fmla="*/ 0 h 377344"/>
                <a:gd name="connsiteX1" fmla="*/ 0 w 199591"/>
                <a:gd name="connsiteY1" fmla="*/ 354999 h 377344"/>
                <a:gd name="connsiteX2" fmla="*/ 22346 w 199591"/>
                <a:gd name="connsiteY2" fmla="*/ 377345 h 377344"/>
                <a:gd name="connsiteX3" fmla="*/ 177246 w 199591"/>
                <a:gd name="connsiteY3" fmla="*/ 377345 h 377344"/>
                <a:gd name="connsiteX4" fmla="*/ 199592 w 199591"/>
                <a:gd name="connsiteY4" fmla="*/ 354999 h 377344"/>
                <a:gd name="connsiteX5" fmla="*/ 199592 w 199591"/>
                <a:gd name="connsiteY5" fmla="*/ 146012 h 377344"/>
                <a:gd name="connsiteX6" fmla="*/ 106398 w 199591"/>
                <a:gd name="connsiteY6" fmla="*/ 106398 h 377344"/>
                <a:gd name="connsiteX7" fmla="*/ 0 w 199591"/>
                <a:gd name="connsiteY7" fmla="*/ 0 h 37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91" h="377344">
                  <a:moveTo>
                    <a:pt x="0" y="0"/>
                  </a:moveTo>
                  <a:lnTo>
                    <a:pt x="0" y="354999"/>
                  </a:lnTo>
                  <a:cubicBezTo>
                    <a:pt x="0" y="367188"/>
                    <a:pt x="9903" y="377345"/>
                    <a:pt x="22346" y="377345"/>
                  </a:cubicBezTo>
                  <a:lnTo>
                    <a:pt x="177246" y="377345"/>
                  </a:lnTo>
                  <a:cubicBezTo>
                    <a:pt x="189435" y="377345"/>
                    <a:pt x="199592" y="367441"/>
                    <a:pt x="199592" y="354999"/>
                  </a:cubicBezTo>
                  <a:lnTo>
                    <a:pt x="199592" y="146012"/>
                  </a:lnTo>
                  <a:cubicBezTo>
                    <a:pt x="164295" y="145250"/>
                    <a:pt x="131284" y="131283"/>
                    <a:pt x="106398" y="106398"/>
                  </a:cubicBezTo>
                  <a:lnTo>
                    <a:pt x="0" y="0"/>
                  </a:lnTo>
                  <a:close/>
                </a:path>
              </a:pathLst>
            </a:custGeom>
            <a:solidFill>
              <a:schemeClr val="bg1"/>
            </a:solidFill>
            <a:ln w="346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308FC41-24F5-4DEA-A703-793DC1C316CE}"/>
                </a:ext>
              </a:extLst>
            </p:cNvPr>
            <p:cNvSpPr/>
            <p:nvPr/>
          </p:nvSpPr>
          <p:spPr>
            <a:xfrm>
              <a:off x="4467186" y="4957412"/>
              <a:ext cx="199591" cy="448700"/>
            </a:xfrm>
            <a:custGeom>
              <a:avLst/>
              <a:gdLst>
                <a:gd name="connsiteX0" fmla="*/ 0 w 199591"/>
                <a:gd name="connsiteY0" fmla="*/ 195275 h 448700"/>
                <a:gd name="connsiteX1" fmla="*/ 0 w 199591"/>
                <a:gd name="connsiteY1" fmla="*/ 426354 h 448700"/>
                <a:gd name="connsiteX2" fmla="*/ 22346 w 199591"/>
                <a:gd name="connsiteY2" fmla="*/ 448700 h 448700"/>
                <a:gd name="connsiteX3" fmla="*/ 177246 w 199591"/>
                <a:gd name="connsiteY3" fmla="*/ 448700 h 448700"/>
                <a:gd name="connsiteX4" fmla="*/ 199592 w 199591"/>
                <a:gd name="connsiteY4" fmla="*/ 426354 h 448700"/>
                <a:gd name="connsiteX5" fmla="*/ 199592 w 199591"/>
                <a:gd name="connsiteY5" fmla="*/ 0 h 448700"/>
                <a:gd name="connsiteX6" fmla="*/ 22092 w 199591"/>
                <a:gd name="connsiteY6" fmla="*/ 177499 h 448700"/>
                <a:gd name="connsiteX7" fmla="*/ 0 w 199591"/>
                <a:gd name="connsiteY7" fmla="*/ 195275 h 44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91" h="448700">
                  <a:moveTo>
                    <a:pt x="0" y="195275"/>
                  </a:moveTo>
                  <a:lnTo>
                    <a:pt x="0" y="426354"/>
                  </a:lnTo>
                  <a:cubicBezTo>
                    <a:pt x="0" y="438543"/>
                    <a:pt x="9903" y="448700"/>
                    <a:pt x="22346" y="448700"/>
                  </a:cubicBezTo>
                  <a:lnTo>
                    <a:pt x="177246" y="448700"/>
                  </a:lnTo>
                  <a:cubicBezTo>
                    <a:pt x="189435" y="448700"/>
                    <a:pt x="199592" y="438797"/>
                    <a:pt x="199592" y="426354"/>
                  </a:cubicBezTo>
                  <a:lnTo>
                    <a:pt x="199592" y="0"/>
                  </a:lnTo>
                  <a:lnTo>
                    <a:pt x="22092" y="177499"/>
                  </a:lnTo>
                  <a:cubicBezTo>
                    <a:pt x="15236" y="184356"/>
                    <a:pt x="7872" y="190196"/>
                    <a:pt x="0" y="195275"/>
                  </a:cubicBezTo>
                  <a:close/>
                </a:path>
              </a:pathLst>
            </a:custGeom>
            <a:solidFill>
              <a:schemeClr val="bg1"/>
            </a:solidFill>
            <a:ln w="346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D49D16A3-7C35-4489-BB13-2B430ACD23E8}"/>
                </a:ext>
              </a:extLst>
            </p:cNvPr>
            <p:cNvSpPr/>
            <p:nvPr/>
          </p:nvSpPr>
          <p:spPr>
            <a:xfrm>
              <a:off x="4743974" y="4695352"/>
              <a:ext cx="199591" cy="710759"/>
            </a:xfrm>
            <a:custGeom>
              <a:avLst/>
              <a:gdLst>
                <a:gd name="connsiteX0" fmla="*/ 184610 w 199591"/>
                <a:gd name="connsiteY0" fmla="*/ 0 h 710759"/>
                <a:gd name="connsiteX1" fmla="*/ 0 w 199591"/>
                <a:gd name="connsiteY1" fmla="*/ 184610 h 710759"/>
                <a:gd name="connsiteX2" fmla="*/ 0 w 199591"/>
                <a:gd name="connsiteY2" fmla="*/ 688413 h 710759"/>
                <a:gd name="connsiteX3" fmla="*/ 22346 w 199591"/>
                <a:gd name="connsiteY3" fmla="*/ 710759 h 710759"/>
                <a:gd name="connsiteX4" fmla="*/ 177246 w 199591"/>
                <a:gd name="connsiteY4" fmla="*/ 710759 h 710759"/>
                <a:gd name="connsiteX5" fmla="*/ 199592 w 199591"/>
                <a:gd name="connsiteY5" fmla="*/ 688413 h 710759"/>
                <a:gd name="connsiteX6" fmla="*/ 199592 w 199591"/>
                <a:gd name="connsiteY6" fmla="*/ 13966 h 710759"/>
                <a:gd name="connsiteX7" fmla="*/ 187911 w 199591"/>
                <a:gd name="connsiteY7" fmla="*/ 3301 h 710759"/>
                <a:gd name="connsiteX8" fmla="*/ 184610 w 199591"/>
                <a:gd name="connsiteY8" fmla="*/ 0 h 71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91" h="710759">
                  <a:moveTo>
                    <a:pt x="184610" y="0"/>
                  </a:moveTo>
                  <a:lnTo>
                    <a:pt x="0" y="184610"/>
                  </a:lnTo>
                  <a:lnTo>
                    <a:pt x="0" y="688413"/>
                  </a:lnTo>
                  <a:cubicBezTo>
                    <a:pt x="0" y="700602"/>
                    <a:pt x="9903" y="710759"/>
                    <a:pt x="22346" y="710759"/>
                  </a:cubicBezTo>
                  <a:lnTo>
                    <a:pt x="177246" y="710759"/>
                  </a:lnTo>
                  <a:cubicBezTo>
                    <a:pt x="189435" y="710759"/>
                    <a:pt x="199592" y="700856"/>
                    <a:pt x="199592" y="688413"/>
                  </a:cubicBezTo>
                  <a:lnTo>
                    <a:pt x="199592" y="13966"/>
                  </a:lnTo>
                  <a:cubicBezTo>
                    <a:pt x="194513" y="9649"/>
                    <a:pt x="190704" y="5840"/>
                    <a:pt x="187911" y="3301"/>
                  </a:cubicBezTo>
                  <a:lnTo>
                    <a:pt x="184610" y="0"/>
                  </a:lnTo>
                  <a:close/>
                </a:path>
              </a:pathLst>
            </a:custGeom>
            <a:solidFill>
              <a:schemeClr val="bg1"/>
            </a:solidFill>
            <a:ln w="346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D19097A-48C5-4D02-8E77-01A073DA7B42}"/>
                </a:ext>
              </a:extLst>
            </p:cNvPr>
            <p:cNvSpPr/>
            <p:nvPr/>
          </p:nvSpPr>
          <p:spPr>
            <a:xfrm>
              <a:off x="3829812" y="4356351"/>
              <a:ext cx="1236001" cy="753420"/>
            </a:xfrm>
            <a:custGeom>
              <a:avLst/>
              <a:gdLst>
                <a:gd name="connsiteX0" fmla="*/ 1225484 w 1236001"/>
                <a:gd name="connsiteY0" fmla="*/ 11935 h 753420"/>
                <a:gd name="connsiteX1" fmla="*/ 1192726 w 1236001"/>
                <a:gd name="connsiteY1" fmla="*/ 0 h 753420"/>
                <a:gd name="connsiteX2" fmla="*/ 1188663 w 1236001"/>
                <a:gd name="connsiteY2" fmla="*/ 0 h 753420"/>
                <a:gd name="connsiteX3" fmla="*/ 972566 w 1236001"/>
                <a:gd name="connsiteY3" fmla="*/ 10157 h 753420"/>
                <a:gd name="connsiteX4" fmla="*/ 939300 w 1236001"/>
                <a:gd name="connsiteY4" fmla="*/ 21584 h 753420"/>
                <a:gd name="connsiteX5" fmla="*/ 931429 w 1236001"/>
                <a:gd name="connsiteY5" fmla="*/ 33265 h 753420"/>
                <a:gd name="connsiteX6" fmla="*/ 942856 w 1236001"/>
                <a:gd name="connsiteY6" fmla="*/ 78465 h 753420"/>
                <a:gd name="connsiteX7" fmla="*/ 960885 w 1236001"/>
                <a:gd name="connsiteY7" fmla="*/ 96749 h 753420"/>
                <a:gd name="connsiteX8" fmla="*/ 998721 w 1236001"/>
                <a:gd name="connsiteY8" fmla="*/ 134585 h 753420"/>
                <a:gd name="connsiteX9" fmla="*/ 562971 w 1236001"/>
                <a:gd name="connsiteY9" fmla="*/ 570588 h 753420"/>
                <a:gd name="connsiteX10" fmla="*/ 367188 w 1236001"/>
                <a:gd name="connsiteY10" fmla="*/ 374806 h 753420"/>
                <a:gd name="connsiteX11" fmla="*/ 323004 w 1236001"/>
                <a:gd name="connsiteY11" fmla="*/ 356522 h 753420"/>
                <a:gd name="connsiteX12" fmla="*/ 279073 w 1236001"/>
                <a:gd name="connsiteY12" fmla="*/ 374806 h 753420"/>
                <a:gd name="connsiteX13" fmla="*/ 18283 w 1236001"/>
                <a:gd name="connsiteY13" fmla="*/ 635341 h 753420"/>
                <a:gd name="connsiteX14" fmla="*/ 18283 w 1236001"/>
                <a:gd name="connsiteY14" fmla="*/ 723456 h 753420"/>
                <a:gd name="connsiteX15" fmla="*/ 29964 w 1236001"/>
                <a:gd name="connsiteY15" fmla="*/ 735137 h 753420"/>
                <a:gd name="connsiteX16" fmla="*/ 74149 w 1236001"/>
                <a:gd name="connsiteY16" fmla="*/ 753420 h 753420"/>
                <a:gd name="connsiteX17" fmla="*/ 118079 w 1236001"/>
                <a:gd name="connsiteY17" fmla="*/ 735137 h 753420"/>
                <a:gd name="connsiteX18" fmla="*/ 323004 w 1236001"/>
                <a:gd name="connsiteY18" fmla="*/ 530213 h 753420"/>
                <a:gd name="connsiteX19" fmla="*/ 518786 w 1236001"/>
                <a:gd name="connsiteY19" fmla="*/ 725995 h 753420"/>
                <a:gd name="connsiteX20" fmla="*/ 562971 w 1236001"/>
                <a:gd name="connsiteY20" fmla="*/ 744279 h 753420"/>
                <a:gd name="connsiteX21" fmla="*/ 607155 w 1236001"/>
                <a:gd name="connsiteY21" fmla="*/ 725995 h 753420"/>
                <a:gd name="connsiteX22" fmla="*/ 1098771 w 1236001"/>
                <a:gd name="connsiteY22" fmla="*/ 234380 h 753420"/>
                <a:gd name="connsiteX23" fmla="*/ 1154382 w 1236001"/>
                <a:gd name="connsiteY23" fmla="*/ 289738 h 753420"/>
                <a:gd name="connsiteX24" fmla="*/ 1184093 w 1236001"/>
                <a:gd name="connsiteY24" fmla="*/ 305482 h 753420"/>
                <a:gd name="connsiteX25" fmla="*/ 1201868 w 1236001"/>
                <a:gd name="connsiteY25" fmla="*/ 300657 h 753420"/>
                <a:gd name="connsiteX26" fmla="*/ 1212533 w 1236001"/>
                <a:gd name="connsiteY26" fmla="*/ 292785 h 753420"/>
                <a:gd name="connsiteX27" fmla="*/ 1225992 w 1236001"/>
                <a:gd name="connsiteY27" fmla="*/ 256981 h 753420"/>
                <a:gd name="connsiteX28" fmla="*/ 1232594 w 1236001"/>
                <a:gd name="connsiteY28" fmla="*/ 116555 h 753420"/>
                <a:gd name="connsiteX29" fmla="*/ 1235895 w 1236001"/>
                <a:gd name="connsiteY29" fmla="*/ 46216 h 753420"/>
                <a:gd name="connsiteX30" fmla="*/ 1225484 w 1236001"/>
                <a:gd name="connsiteY30" fmla="*/ 11935 h 75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6001" h="753420">
                  <a:moveTo>
                    <a:pt x="1225484" y="11935"/>
                  </a:moveTo>
                  <a:cubicBezTo>
                    <a:pt x="1218120" y="4063"/>
                    <a:pt x="1206947" y="0"/>
                    <a:pt x="1192726" y="0"/>
                  </a:cubicBezTo>
                  <a:cubicBezTo>
                    <a:pt x="1191457" y="0"/>
                    <a:pt x="1189933" y="0"/>
                    <a:pt x="1188663" y="0"/>
                  </a:cubicBezTo>
                  <a:cubicBezTo>
                    <a:pt x="1116546" y="3301"/>
                    <a:pt x="1044683" y="6856"/>
                    <a:pt x="972566" y="10157"/>
                  </a:cubicBezTo>
                  <a:cubicBezTo>
                    <a:pt x="962916" y="10665"/>
                    <a:pt x="949712" y="11173"/>
                    <a:pt x="939300" y="21584"/>
                  </a:cubicBezTo>
                  <a:cubicBezTo>
                    <a:pt x="935999" y="24885"/>
                    <a:pt x="933460" y="28694"/>
                    <a:pt x="931429" y="33265"/>
                  </a:cubicBezTo>
                  <a:cubicBezTo>
                    <a:pt x="920763" y="56373"/>
                    <a:pt x="935745" y="71355"/>
                    <a:pt x="942856" y="78465"/>
                  </a:cubicBezTo>
                  <a:lnTo>
                    <a:pt x="960885" y="96749"/>
                  </a:lnTo>
                  <a:cubicBezTo>
                    <a:pt x="973328" y="109445"/>
                    <a:pt x="986024" y="122142"/>
                    <a:pt x="998721" y="134585"/>
                  </a:cubicBezTo>
                  <a:lnTo>
                    <a:pt x="562971" y="570588"/>
                  </a:lnTo>
                  <a:lnTo>
                    <a:pt x="367188" y="374806"/>
                  </a:lnTo>
                  <a:cubicBezTo>
                    <a:pt x="355507" y="363125"/>
                    <a:pt x="339763" y="356522"/>
                    <a:pt x="323004" y="356522"/>
                  </a:cubicBezTo>
                  <a:cubicBezTo>
                    <a:pt x="306244" y="356522"/>
                    <a:pt x="290754" y="363125"/>
                    <a:pt x="279073" y="374806"/>
                  </a:cubicBezTo>
                  <a:lnTo>
                    <a:pt x="18283" y="635341"/>
                  </a:lnTo>
                  <a:cubicBezTo>
                    <a:pt x="-6094" y="659719"/>
                    <a:pt x="-6094" y="699078"/>
                    <a:pt x="18283" y="723456"/>
                  </a:cubicBezTo>
                  <a:lnTo>
                    <a:pt x="29964" y="735137"/>
                  </a:lnTo>
                  <a:cubicBezTo>
                    <a:pt x="41645" y="746818"/>
                    <a:pt x="57389" y="753420"/>
                    <a:pt x="74149" y="753420"/>
                  </a:cubicBezTo>
                  <a:cubicBezTo>
                    <a:pt x="90908" y="753420"/>
                    <a:pt x="106398" y="746818"/>
                    <a:pt x="118079" y="735137"/>
                  </a:cubicBezTo>
                  <a:lnTo>
                    <a:pt x="323004" y="530213"/>
                  </a:lnTo>
                  <a:lnTo>
                    <a:pt x="518786" y="725995"/>
                  </a:lnTo>
                  <a:cubicBezTo>
                    <a:pt x="530467" y="737676"/>
                    <a:pt x="546211" y="744279"/>
                    <a:pt x="562971" y="744279"/>
                  </a:cubicBezTo>
                  <a:cubicBezTo>
                    <a:pt x="579731" y="744279"/>
                    <a:pt x="595220" y="737676"/>
                    <a:pt x="607155" y="725995"/>
                  </a:cubicBezTo>
                  <a:lnTo>
                    <a:pt x="1098771" y="234380"/>
                  </a:lnTo>
                  <a:lnTo>
                    <a:pt x="1154382" y="289738"/>
                  </a:lnTo>
                  <a:cubicBezTo>
                    <a:pt x="1160985" y="296340"/>
                    <a:pt x="1170126" y="305482"/>
                    <a:pt x="1184093" y="305482"/>
                  </a:cubicBezTo>
                  <a:cubicBezTo>
                    <a:pt x="1189933" y="305482"/>
                    <a:pt x="1195773" y="303958"/>
                    <a:pt x="1201868" y="300657"/>
                  </a:cubicBezTo>
                  <a:cubicBezTo>
                    <a:pt x="1205931" y="298372"/>
                    <a:pt x="1209486" y="295832"/>
                    <a:pt x="1212533" y="292785"/>
                  </a:cubicBezTo>
                  <a:cubicBezTo>
                    <a:pt x="1223452" y="281866"/>
                    <a:pt x="1225484" y="267900"/>
                    <a:pt x="1225992" y="256981"/>
                  </a:cubicBezTo>
                  <a:cubicBezTo>
                    <a:pt x="1228023" y="210257"/>
                    <a:pt x="1230308" y="163533"/>
                    <a:pt x="1232594" y="116555"/>
                  </a:cubicBezTo>
                  <a:lnTo>
                    <a:pt x="1235895" y="46216"/>
                  </a:lnTo>
                  <a:cubicBezTo>
                    <a:pt x="1236657" y="31488"/>
                    <a:pt x="1233356" y="20061"/>
                    <a:pt x="1225484" y="11935"/>
                  </a:cubicBezTo>
                  <a:close/>
                </a:path>
              </a:pathLst>
            </a:custGeom>
            <a:solidFill>
              <a:schemeClr val="bg1"/>
            </a:solidFill>
            <a:ln w="3462" cap="flat">
              <a:noFill/>
              <a:prstDash val="solid"/>
              <a:miter/>
            </a:ln>
          </p:spPr>
          <p:txBody>
            <a:bodyPr rtlCol="0" anchor="ctr"/>
            <a:lstStyle/>
            <a:p>
              <a:endParaRPr lang="en-IN"/>
            </a:p>
          </p:txBody>
        </p:sp>
      </p:grpSp>
      <p:grpSp>
        <p:nvGrpSpPr>
          <p:cNvPr id="27" name="Picture Placeholder 23">
            <a:extLst>
              <a:ext uri="{FF2B5EF4-FFF2-40B4-BE49-F238E27FC236}">
                <a16:creationId xmlns:a16="http://schemas.microsoft.com/office/drawing/2014/main" id="{32753024-B688-4755-8C89-A81CC5841266}"/>
              </a:ext>
              <a:ext uri="{C183D7F6-B498-43B3-948B-1728B52AA6E4}">
                <adec:decorative xmlns:adec="http://schemas.microsoft.com/office/drawing/2017/decorative" val="1"/>
              </a:ext>
            </a:extLst>
          </p:cNvPr>
          <p:cNvGrpSpPr/>
          <p:nvPr/>
        </p:nvGrpSpPr>
        <p:grpSpPr>
          <a:xfrm>
            <a:off x="6744524" y="1968041"/>
            <a:ext cx="1285051" cy="1109788"/>
            <a:chOff x="6744524" y="1764516"/>
            <a:chExt cx="954857" cy="1109788"/>
          </a:xfrm>
          <a:solidFill>
            <a:schemeClr val="bg1"/>
          </a:solidFill>
        </p:grpSpPr>
        <p:sp>
          <p:nvSpPr>
            <p:cNvPr id="29" name="Freeform: Shape 28">
              <a:extLst>
                <a:ext uri="{FF2B5EF4-FFF2-40B4-BE49-F238E27FC236}">
                  <a16:creationId xmlns:a16="http://schemas.microsoft.com/office/drawing/2014/main" id="{8B46A784-270E-4039-8A44-D7C5717A44AB}"/>
                </a:ext>
              </a:extLst>
            </p:cNvPr>
            <p:cNvSpPr/>
            <p:nvPr/>
          </p:nvSpPr>
          <p:spPr>
            <a:xfrm>
              <a:off x="6927293" y="1928184"/>
              <a:ext cx="291906" cy="284398"/>
            </a:xfrm>
            <a:custGeom>
              <a:avLst/>
              <a:gdLst>
                <a:gd name="connsiteX0" fmla="*/ 291906 w 291906"/>
                <a:gd name="connsiteY0" fmla="*/ 242381 h 284398"/>
                <a:gd name="connsiteX1" fmla="*/ 214654 w 291906"/>
                <a:gd name="connsiteY1" fmla="*/ 169369 h 284398"/>
                <a:gd name="connsiteX2" fmla="*/ 229218 w 291906"/>
                <a:gd name="connsiteY2" fmla="*/ 114543 h 284398"/>
                <a:gd name="connsiteX3" fmla="*/ 114650 w 291906"/>
                <a:gd name="connsiteY3" fmla="*/ 0 h 284398"/>
                <a:gd name="connsiteX4" fmla="*/ 0 w 291906"/>
                <a:gd name="connsiteY4" fmla="*/ 114543 h 284398"/>
                <a:gd name="connsiteX5" fmla="*/ 114650 w 291906"/>
                <a:gd name="connsiteY5" fmla="*/ 229140 h 284398"/>
                <a:gd name="connsiteX6" fmla="*/ 175230 w 291906"/>
                <a:gd name="connsiteY6" fmla="*/ 211469 h 284398"/>
                <a:gd name="connsiteX7" fmla="*/ 252375 w 291906"/>
                <a:gd name="connsiteY7" fmla="*/ 284399 h 284398"/>
                <a:gd name="connsiteX8" fmla="*/ 291906 w 291906"/>
                <a:gd name="connsiteY8" fmla="*/ 242381 h 28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906" h="284398">
                  <a:moveTo>
                    <a:pt x="291906" y="242381"/>
                  </a:moveTo>
                  <a:lnTo>
                    <a:pt x="214654" y="169369"/>
                  </a:lnTo>
                  <a:cubicBezTo>
                    <a:pt x="223652" y="153021"/>
                    <a:pt x="229218" y="134512"/>
                    <a:pt x="229218" y="114543"/>
                  </a:cubicBezTo>
                  <a:cubicBezTo>
                    <a:pt x="229218" y="51259"/>
                    <a:pt x="177959" y="0"/>
                    <a:pt x="114650" y="0"/>
                  </a:cubicBezTo>
                  <a:cubicBezTo>
                    <a:pt x="51340" y="0"/>
                    <a:pt x="0" y="51232"/>
                    <a:pt x="0" y="114543"/>
                  </a:cubicBezTo>
                  <a:cubicBezTo>
                    <a:pt x="0" y="177854"/>
                    <a:pt x="51340" y="229140"/>
                    <a:pt x="114650" y="229140"/>
                  </a:cubicBezTo>
                  <a:cubicBezTo>
                    <a:pt x="136969" y="229140"/>
                    <a:pt x="157613" y="222493"/>
                    <a:pt x="175230" y="211469"/>
                  </a:cubicBezTo>
                  <a:lnTo>
                    <a:pt x="252375" y="284399"/>
                  </a:lnTo>
                  <a:cubicBezTo>
                    <a:pt x="264048" y="268970"/>
                    <a:pt x="277207" y="254838"/>
                    <a:pt x="291906" y="242381"/>
                  </a:cubicBezTo>
                  <a:close/>
                </a:path>
              </a:pathLst>
            </a:custGeom>
            <a:solidFill>
              <a:schemeClr val="bg1"/>
            </a:solidFill>
            <a:ln w="3587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D9299C4-BBD2-4BEA-A6B1-B3465AAA2354}"/>
                </a:ext>
              </a:extLst>
            </p:cNvPr>
            <p:cNvSpPr/>
            <p:nvPr/>
          </p:nvSpPr>
          <p:spPr>
            <a:xfrm>
              <a:off x="7496487" y="1764516"/>
              <a:ext cx="298391" cy="396915"/>
            </a:xfrm>
            <a:custGeom>
              <a:avLst/>
              <a:gdLst>
                <a:gd name="connsiteX0" fmla="*/ 49475 w 298391"/>
                <a:gd name="connsiteY0" fmla="*/ 396916 h 396915"/>
                <a:gd name="connsiteX1" fmla="*/ 152127 w 298391"/>
                <a:gd name="connsiteY1" fmla="*/ 224169 h 396915"/>
                <a:gd name="connsiteX2" fmla="*/ 183715 w 298391"/>
                <a:gd name="connsiteY2" fmla="*/ 229140 h 396915"/>
                <a:gd name="connsiteX3" fmla="*/ 298392 w 298391"/>
                <a:gd name="connsiteY3" fmla="*/ 114543 h 396915"/>
                <a:gd name="connsiteX4" fmla="*/ 183715 w 298391"/>
                <a:gd name="connsiteY4" fmla="*/ 0 h 396915"/>
                <a:gd name="connsiteX5" fmla="*/ 69173 w 298391"/>
                <a:gd name="connsiteY5" fmla="*/ 114543 h 396915"/>
                <a:gd name="connsiteX6" fmla="*/ 102328 w 298391"/>
                <a:gd name="connsiteY6" fmla="*/ 195094 h 396915"/>
                <a:gd name="connsiteX7" fmla="*/ 0 w 298391"/>
                <a:gd name="connsiteY7" fmla="*/ 367354 h 396915"/>
                <a:gd name="connsiteX8" fmla="*/ 49475 w 298391"/>
                <a:gd name="connsiteY8" fmla="*/ 396916 h 39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391" h="396915">
                  <a:moveTo>
                    <a:pt x="49475" y="396916"/>
                  </a:moveTo>
                  <a:lnTo>
                    <a:pt x="152127" y="224169"/>
                  </a:lnTo>
                  <a:cubicBezTo>
                    <a:pt x="162233" y="227060"/>
                    <a:pt x="172717" y="229140"/>
                    <a:pt x="183715" y="229140"/>
                  </a:cubicBezTo>
                  <a:cubicBezTo>
                    <a:pt x="247133" y="229140"/>
                    <a:pt x="298392" y="177854"/>
                    <a:pt x="298392" y="114543"/>
                  </a:cubicBezTo>
                  <a:cubicBezTo>
                    <a:pt x="298392" y="51259"/>
                    <a:pt x="247133" y="0"/>
                    <a:pt x="183715" y="0"/>
                  </a:cubicBezTo>
                  <a:cubicBezTo>
                    <a:pt x="120405" y="0"/>
                    <a:pt x="69173" y="51232"/>
                    <a:pt x="69173" y="114543"/>
                  </a:cubicBezTo>
                  <a:cubicBezTo>
                    <a:pt x="69173" y="145969"/>
                    <a:pt x="81846" y="174368"/>
                    <a:pt x="102328" y="195094"/>
                  </a:cubicBezTo>
                  <a:lnTo>
                    <a:pt x="0" y="367354"/>
                  </a:lnTo>
                  <a:cubicBezTo>
                    <a:pt x="17591" y="375326"/>
                    <a:pt x="34181" y="385269"/>
                    <a:pt x="49475" y="396916"/>
                  </a:cubicBezTo>
                  <a:close/>
                </a:path>
              </a:pathLst>
            </a:custGeom>
            <a:solidFill>
              <a:schemeClr val="bg1"/>
            </a:solidFill>
            <a:ln w="3587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8CB35D6-4386-44F0-BA43-F88B87464BF6}"/>
                </a:ext>
              </a:extLst>
            </p:cNvPr>
            <p:cNvSpPr/>
            <p:nvPr/>
          </p:nvSpPr>
          <p:spPr>
            <a:xfrm>
              <a:off x="7644562" y="2306049"/>
              <a:ext cx="369942" cy="229059"/>
            </a:xfrm>
            <a:custGeom>
              <a:avLst/>
              <a:gdLst>
                <a:gd name="connsiteX0" fmla="*/ 255428 w 369942"/>
                <a:gd name="connsiteY0" fmla="*/ 0 h 229059"/>
                <a:gd name="connsiteX1" fmla="*/ 148209 w 369942"/>
                <a:gd name="connsiteY1" fmla="*/ 74984 h 229059"/>
                <a:gd name="connsiteX2" fmla="*/ 5593 w 369942"/>
                <a:gd name="connsiteY2" fmla="*/ 60906 h 229059"/>
                <a:gd name="connsiteX3" fmla="*/ 5755 w 369942"/>
                <a:gd name="connsiteY3" fmla="*/ 64067 h 229059"/>
                <a:gd name="connsiteX4" fmla="*/ 0 w 369942"/>
                <a:gd name="connsiteY4" fmla="*/ 118353 h 229059"/>
                <a:gd name="connsiteX5" fmla="*/ 142562 w 369942"/>
                <a:gd name="connsiteY5" fmla="*/ 132431 h 229059"/>
                <a:gd name="connsiteX6" fmla="*/ 255428 w 369942"/>
                <a:gd name="connsiteY6" fmla="*/ 229059 h 229059"/>
                <a:gd name="connsiteX7" fmla="*/ 369943 w 369942"/>
                <a:gd name="connsiteY7" fmla="*/ 114543 h 229059"/>
                <a:gd name="connsiteX8" fmla="*/ 255428 w 369942"/>
                <a:gd name="connsiteY8" fmla="*/ 0 h 22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42" h="229059">
                  <a:moveTo>
                    <a:pt x="255428" y="0"/>
                  </a:moveTo>
                  <a:cubicBezTo>
                    <a:pt x="206142" y="0"/>
                    <a:pt x="164395" y="31318"/>
                    <a:pt x="148209" y="74984"/>
                  </a:cubicBezTo>
                  <a:lnTo>
                    <a:pt x="5593" y="60906"/>
                  </a:lnTo>
                  <a:cubicBezTo>
                    <a:pt x="5593" y="61987"/>
                    <a:pt x="5755" y="63014"/>
                    <a:pt x="5755" y="64067"/>
                  </a:cubicBezTo>
                  <a:cubicBezTo>
                    <a:pt x="5755" y="82658"/>
                    <a:pt x="3702" y="100816"/>
                    <a:pt x="0" y="118353"/>
                  </a:cubicBezTo>
                  <a:lnTo>
                    <a:pt x="142562" y="132431"/>
                  </a:lnTo>
                  <a:cubicBezTo>
                    <a:pt x="151182" y="187122"/>
                    <a:pt x="198279" y="229059"/>
                    <a:pt x="255428" y="229059"/>
                  </a:cubicBezTo>
                  <a:cubicBezTo>
                    <a:pt x="318711" y="229059"/>
                    <a:pt x="369943" y="177827"/>
                    <a:pt x="369943" y="114543"/>
                  </a:cubicBezTo>
                  <a:cubicBezTo>
                    <a:pt x="369943" y="51286"/>
                    <a:pt x="318711" y="0"/>
                    <a:pt x="255428" y="0"/>
                  </a:cubicBezTo>
                  <a:close/>
                </a:path>
              </a:pathLst>
            </a:custGeom>
            <a:solidFill>
              <a:schemeClr val="bg1"/>
            </a:solidFill>
            <a:ln w="3587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5C7980D-F831-4ED5-BC68-AB340E763ECE}"/>
                </a:ext>
              </a:extLst>
            </p:cNvPr>
            <p:cNvSpPr/>
            <p:nvPr/>
          </p:nvSpPr>
          <p:spPr>
            <a:xfrm>
              <a:off x="7388350" y="2617226"/>
              <a:ext cx="229164" cy="368056"/>
            </a:xfrm>
            <a:custGeom>
              <a:avLst/>
              <a:gdLst>
                <a:gd name="connsiteX0" fmla="*/ 118081 w 229164"/>
                <a:gd name="connsiteY0" fmla="*/ 139322 h 368056"/>
                <a:gd name="connsiteX1" fmla="*/ 86197 w 229164"/>
                <a:gd name="connsiteY1" fmla="*/ 0 h 368056"/>
                <a:gd name="connsiteX2" fmla="*/ 29939 w 229164"/>
                <a:gd name="connsiteY2" fmla="*/ 12997 h 368056"/>
                <a:gd name="connsiteX3" fmla="*/ 61878 w 229164"/>
                <a:gd name="connsiteY3" fmla="*/ 152346 h 368056"/>
                <a:gd name="connsiteX4" fmla="*/ 0 w 229164"/>
                <a:gd name="connsiteY4" fmla="*/ 253568 h 368056"/>
                <a:gd name="connsiteX5" fmla="*/ 114650 w 229164"/>
                <a:gd name="connsiteY5" fmla="*/ 368057 h 368056"/>
                <a:gd name="connsiteX6" fmla="*/ 229164 w 229164"/>
                <a:gd name="connsiteY6" fmla="*/ 253568 h 368056"/>
                <a:gd name="connsiteX7" fmla="*/ 118081 w 229164"/>
                <a:gd name="connsiteY7" fmla="*/ 139322 h 3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64" h="368056">
                  <a:moveTo>
                    <a:pt x="118081" y="139322"/>
                  </a:moveTo>
                  <a:lnTo>
                    <a:pt x="86197" y="0"/>
                  </a:lnTo>
                  <a:cubicBezTo>
                    <a:pt x="68201" y="6269"/>
                    <a:pt x="49475" y="10755"/>
                    <a:pt x="29939" y="12997"/>
                  </a:cubicBezTo>
                  <a:lnTo>
                    <a:pt x="61878" y="152346"/>
                  </a:lnTo>
                  <a:cubicBezTo>
                    <a:pt x="25265" y="171504"/>
                    <a:pt x="0" y="209361"/>
                    <a:pt x="0" y="253568"/>
                  </a:cubicBezTo>
                  <a:cubicBezTo>
                    <a:pt x="0" y="316852"/>
                    <a:pt x="51232" y="368057"/>
                    <a:pt x="114650" y="368057"/>
                  </a:cubicBezTo>
                  <a:cubicBezTo>
                    <a:pt x="177932" y="368057"/>
                    <a:pt x="229164" y="316825"/>
                    <a:pt x="229164" y="253568"/>
                  </a:cubicBezTo>
                  <a:cubicBezTo>
                    <a:pt x="229245" y="191446"/>
                    <a:pt x="179743" y="141159"/>
                    <a:pt x="118081" y="139322"/>
                  </a:cubicBezTo>
                  <a:close/>
                </a:path>
              </a:pathLst>
            </a:custGeom>
            <a:solidFill>
              <a:schemeClr val="bg1"/>
            </a:solidFill>
            <a:ln w="3587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BE041CC5-D66F-46C4-93A4-8115EA89C9A1}"/>
                </a:ext>
              </a:extLst>
            </p:cNvPr>
            <p:cNvSpPr/>
            <p:nvPr/>
          </p:nvSpPr>
          <p:spPr>
            <a:xfrm>
              <a:off x="6744524" y="2425429"/>
              <a:ext cx="406474" cy="236598"/>
            </a:xfrm>
            <a:custGeom>
              <a:avLst/>
              <a:gdLst>
                <a:gd name="connsiteX0" fmla="*/ 387939 w 406474"/>
                <a:gd name="connsiteY0" fmla="*/ 0 h 236598"/>
                <a:gd name="connsiteX1" fmla="*/ 210412 w 406474"/>
                <a:gd name="connsiteY1" fmla="*/ 59474 h 236598"/>
                <a:gd name="connsiteX2" fmla="*/ 114541 w 406474"/>
                <a:gd name="connsiteY2" fmla="*/ 7431 h 236598"/>
                <a:gd name="connsiteX3" fmla="*/ 0 w 406474"/>
                <a:gd name="connsiteY3" fmla="*/ 121974 h 236598"/>
                <a:gd name="connsiteX4" fmla="*/ 114541 w 406474"/>
                <a:gd name="connsiteY4" fmla="*/ 236598 h 236598"/>
                <a:gd name="connsiteX5" fmla="*/ 229164 w 406474"/>
                <a:gd name="connsiteY5" fmla="*/ 121974 h 236598"/>
                <a:gd name="connsiteX6" fmla="*/ 228380 w 406474"/>
                <a:gd name="connsiteY6" fmla="*/ 114300 h 236598"/>
                <a:gd name="connsiteX7" fmla="*/ 406475 w 406474"/>
                <a:gd name="connsiteY7" fmla="*/ 54664 h 236598"/>
                <a:gd name="connsiteX8" fmla="*/ 387939 w 406474"/>
                <a:gd name="connsiteY8" fmla="*/ 0 h 23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74" h="236598">
                  <a:moveTo>
                    <a:pt x="387939" y="0"/>
                  </a:moveTo>
                  <a:lnTo>
                    <a:pt x="210412" y="59474"/>
                  </a:lnTo>
                  <a:cubicBezTo>
                    <a:pt x="189930" y="28183"/>
                    <a:pt x="154667" y="7431"/>
                    <a:pt x="114541" y="7431"/>
                  </a:cubicBezTo>
                  <a:cubicBezTo>
                    <a:pt x="51232" y="7431"/>
                    <a:pt x="0" y="58690"/>
                    <a:pt x="0" y="121974"/>
                  </a:cubicBezTo>
                  <a:cubicBezTo>
                    <a:pt x="0" y="185339"/>
                    <a:pt x="51232" y="236598"/>
                    <a:pt x="114541" y="236598"/>
                  </a:cubicBezTo>
                  <a:cubicBezTo>
                    <a:pt x="177797" y="236598"/>
                    <a:pt x="229164" y="185339"/>
                    <a:pt x="229164" y="121974"/>
                  </a:cubicBezTo>
                  <a:cubicBezTo>
                    <a:pt x="229164" y="119326"/>
                    <a:pt x="228597" y="116894"/>
                    <a:pt x="228380" y="114300"/>
                  </a:cubicBezTo>
                  <a:lnTo>
                    <a:pt x="406475" y="54664"/>
                  </a:lnTo>
                  <a:cubicBezTo>
                    <a:pt x="398450" y="37343"/>
                    <a:pt x="392073" y="19104"/>
                    <a:pt x="387939" y="0"/>
                  </a:cubicBezTo>
                  <a:close/>
                </a:path>
              </a:pathLst>
            </a:custGeom>
            <a:solidFill>
              <a:schemeClr val="bg1"/>
            </a:solidFill>
            <a:ln w="3587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BAB32FE-D624-4F67-986C-02E24C04B88B}"/>
                </a:ext>
              </a:extLst>
            </p:cNvPr>
            <p:cNvSpPr/>
            <p:nvPr/>
          </p:nvSpPr>
          <p:spPr>
            <a:xfrm>
              <a:off x="7191962" y="2173645"/>
              <a:ext cx="392937" cy="392943"/>
            </a:xfrm>
            <a:custGeom>
              <a:avLst/>
              <a:gdLst>
                <a:gd name="connsiteX0" fmla="*/ 392938 w 392937"/>
                <a:gd name="connsiteY0" fmla="*/ 196472 h 392943"/>
                <a:gd name="connsiteX1" fmla="*/ 196469 w 392937"/>
                <a:gd name="connsiteY1" fmla="*/ 392943 h 392943"/>
                <a:gd name="connsiteX2" fmla="*/ 0 w 392937"/>
                <a:gd name="connsiteY2" fmla="*/ 196472 h 392943"/>
                <a:gd name="connsiteX3" fmla="*/ 196469 w 392937"/>
                <a:gd name="connsiteY3" fmla="*/ 0 h 392943"/>
                <a:gd name="connsiteX4" fmla="*/ 392938 w 392937"/>
                <a:gd name="connsiteY4" fmla="*/ 196472 h 392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37" h="392943">
                  <a:moveTo>
                    <a:pt x="392938" y="196472"/>
                  </a:moveTo>
                  <a:cubicBezTo>
                    <a:pt x="392938" y="304980"/>
                    <a:pt x="304975" y="392943"/>
                    <a:pt x="196469" y="392943"/>
                  </a:cubicBezTo>
                  <a:cubicBezTo>
                    <a:pt x="87962" y="392943"/>
                    <a:pt x="0" y="304980"/>
                    <a:pt x="0" y="196472"/>
                  </a:cubicBezTo>
                  <a:cubicBezTo>
                    <a:pt x="0" y="87963"/>
                    <a:pt x="87962" y="0"/>
                    <a:pt x="196469" y="0"/>
                  </a:cubicBezTo>
                  <a:cubicBezTo>
                    <a:pt x="304975" y="0"/>
                    <a:pt x="392938" y="87963"/>
                    <a:pt x="392938" y="196472"/>
                  </a:cubicBezTo>
                  <a:close/>
                </a:path>
              </a:pathLst>
            </a:custGeom>
            <a:solidFill>
              <a:schemeClr val="bg1"/>
            </a:solidFill>
            <a:ln w="35871" cap="flat">
              <a:noFill/>
              <a:prstDash val="solid"/>
              <a:miter/>
            </a:ln>
          </p:spPr>
          <p:txBody>
            <a:bodyPr rtlCol="0" anchor="ctr"/>
            <a:lstStyle/>
            <a:p>
              <a:endParaRPr lang="en-IN"/>
            </a:p>
          </p:txBody>
        </p:sp>
      </p:grpSp>
      <p:sp>
        <p:nvSpPr>
          <p:cNvPr id="35" name="Picture Placeholder 27">
            <a:extLst>
              <a:ext uri="{FF2B5EF4-FFF2-40B4-BE49-F238E27FC236}">
                <a16:creationId xmlns:a16="http://schemas.microsoft.com/office/drawing/2014/main" id="{BFE6F242-D7D4-497C-9F5A-2C4CAC428E10}"/>
              </a:ext>
              <a:ext uri="{C183D7F6-B498-43B3-948B-1728B52AA6E4}">
                <adec:decorative xmlns:adec="http://schemas.microsoft.com/office/drawing/2017/decorative" val="1"/>
              </a:ext>
            </a:extLst>
          </p:cNvPr>
          <p:cNvSpPr/>
          <p:nvPr/>
        </p:nvSpPr>
        <p:spPr>
          <a:xfrm>
            <a:off x="10048875" y="4258472"/>
            <a:ext cx="1181100" cy="1397000"/>
          </a:xfrm>
          <a:custGeom>
            <a:avLst/>
            <a:gdLst>
              <a:gd name="connsiteX0" fmla="*/ 512859 w 1006990"/>
              <a:gd name="connsiteY0" fmla="*/ 88332 h 1236655"/>
              <a:gd name="connsiteX1" fmla="*/ 485653 w 1006990"/>
              <a:gd name="connsiteY1" fmla="*/ 88332 h 1236655"/>
              <a:gd name="connsiteX2" fmla="*/ 459331 w 1006990"/>
              <a:gd name="connsiteY2" fmla="*/ 62011 h 1236655"/>
              <a:gd name="connsiteX3" fmla="*/ 459331 w 1006990"/>
              <a:gd name="connsiteY3" fmla="*/ 61126 h 1236655"/>
              <a:gd name="connsiteX4" fmla="*/ 398204 w 1006990"/>
              <a:gd name="connsiteY4" fmla="*/ 0 h 1236655"/>
              <a:gd name="connsiteX5" fmla="*/ 396791 w 1006990"/>
              <a:gd name="connsiteY5" fmla="*/ 0 h 1236655"/>
              <a:gd name="connsiteX6" fmla="*/ 335665 w 1006990"/>
              <a:gd name="connsiteY6" fmla="*/ 61126 h 1236655"/>
              <a:gd name="connsiteX7" fmla="*/ 335665 w 1006990"/>
              <a:gd name="connsiteY7" fmla="*/ 62011 h 1236655"/>
              <a:gd name="connsiteX8" fmla="*/ 309344 w 1006990"/>
              <a:gd name="connsiteY8" fmla="*/ 88334 h 1236655"/>
              <a:gd name="connsiteX9" fmla="*/ 282138 w 1006990"/>
              <a:gd name="connsiteY9" fmla="*/ 88334 h 1236655"/>
              <a:gd name="connsiteX10" fmla="*/ 229669 w 1006990"/>
              <a:gd name="connsiteY10" fmla="*/ 140803 h 1236655"/>
              <a:gd name="connsiteX11" fmla="*/ 229669 w 1006990"/>
              <a:gd name="connsiteY11" fmla="*/ 141864 h 1236655"/>
              <a:gd name="connsiteX12" fmla="*/ 282138 w 1006990"/>
              <a:gd name="connsiteY12" fmla="*/ 194333 h 1236655"/>
              <a:gd name="connsiteX13" fmla="*/ 512865 w 1006990"/>
              <a:gd name="connsiteY13" fmla="*/ 194333 h 1236655"/>
              <a:gd name="connsiteX14" fmla="*/ 565332 w 1006990"/>
              <a:gd name="connsiteY14" fmla="*/ 141864 h 1236655"/>
              <a:gd name="connsiteX15" fmla="*/ 565332 w 1006990"/>
              <a:gd name="connsiteY15" fmla="*/ 140801 h 1236655"/>
              <a:gd name="connsiteX16" fmla="*/ 512859 w 1006990"/>
              <a:gd name="connsiteY16" fmla="*/ 88332 h 1236655"/>
              <a:gd name="connsiteX17" fmla="*/ 397496 w 1006990"/>
              <a:gd name="connsiteY17" fmla="*/ 88332 h 1236655"/>
              <a:gd name="connsiteX18" fmla="*/ 370997 w 1006990"/>
              <a:gd name="connsiteY18" fmla="*/ 61833 h 1236655"/>
              <a:gd name="connsiteX19" fmla="*/ 397496 w 1006990"/>
              <a:gd name="connsiteY19" fmla="*/ 35332 h 1236655"/>
              <a:gd name="connsiteX20" fmla="*/ 423995 w 1006990"/>
              <a:gd name="connsiteY20" fmla="*/ 61833 h 1236655"/>
              <a:gd name="connsiteX21" fmla="*/ 397496 w 1006990"/>
              <a:gd name="connsiteY21" fmla="*/ 88332 h 1236655"/>
              <a:gd name="connsiteX22" fmla="*/ 515476 w 1006990"/>
              <a:gd name="connsiteY22" fmla="*/ 1112990 h 1236655"/>
              <a:gd name="connsiteX23" fmla="*/ 70665 w 1006990"/>
              <a:gd name="connsiteY23" fmla="*/ 1112990 h 1236655"/>
              <a:gd name="connsiteX24" fmla="*/ 0 w 1006990"/>
              <a:gd name="connsiteY24" fmla="*/ 1042325 h 1236655"/>
              <a:gd name="connsiteX25" fmla="*/ 0 w 1006990"/>
              <a:gd name="connsiteY25" fmla="*/ 194331 h 1236655"/>
              <a:gd name="connsiteX26" fmla="*/ 52998 w 1006990"/>
              <a:gd name="connsiteY26" fmla="*/ 123666 h 1236655"/>
              <a:gd name="connsiteX27" fmla="*/ 196172 w 1006990"/>
              <a:gd name="connsiteY27" fmla="*/ 123666 h 1236655"/>
              <a:gd name="connsiteX28" fmla="*/ 194333 w 1006990"/>
              <a:gd name="connsiteY28" fmla="*/ 141868 h 1236655"/>
              <a:gd name="connsiteX29" fmla="*/ 282140 w 1006990"/>
              <a:gd name="connsiteY29" fmla="*/ 229666 h 1236655"/>
              <a:gd name="connsiteX30" fmla="*/ 512857 w 1006990"/>
              <a:gd name="connsiteY30" fmla="*/ 229666 h 1236655"/>
              <a:gd name="connsiteX31" fmla="*/ 600662 w 1006990"/>
              <a:gd name="connsiteY31" fmla="*/ 140799 h 1236655"/>
              <a:gd name="connsiteX32" fmla="*/ 598934 w 1006990"/>
              <a:gd name="connsiteY32" fmla="*/ 123666 h 1236655"/>
              <a:gd name="connsiteX33" fmla="*/ 706660 w 1006990"/>
              <a:gd name="connsiteY33" fmla="*/ 123666 h 1236655"/>
              <a:gd name="connsiteX34" fmla="*/ 794995 w 1006990"/>
              <a:gd name="connsiteY34" fmla="*/ 194331 h 1236655"/>
              <a:gd name="connsiteX35" fmla="*/ 794995 w 1006990"/>
              <a:gd name="connsiteY35" fmla="*/ 725220 h 1236655"/>
              <a:gd name="connsiteX36" fmla="*/ 777330 w 1006990"/>
              <a:gd name="connsiteY36" fmla="*/ 724326 h 1236655"/>
              <a:gd name="connsiteX37" fmla="*/ 706660 w 1006990"/>
              <a:gd name="connsiteY37" fmla="*/ 733630 h 1236655"/>
              <a:gd name="connsiteX38" fmla="*/ 706660 w 1006990"/>
              <a:gd name="connsiteY38" fmla="*/ 317996 h 1236655"/>
              <a:gd name="connsiteX39" fmla="*/ 88332 w 1006990"/>
              <a:gd name="connsiteY39" fmla="*/ 317996 h 1236655"/>
              <a:gd name="connsiteX40" fmla="*/ 88332 w 1006990"/>
              <a:gd name="connsiteY40" fmla="*/ 1024658 h 1236655"/>
              <a:gd name="connsiteX41" fmla="*/ 495556 w 1006990"/>
              <a:gd name="connsiteY41" fmla="*/ 1024658 h 1236655"/>
              <a:gd name="connsiteX42" fmla="*/ 515476 w 1006990"/>
              <a:gd name="connsiteY42" fmla="*/ 1112990 h 1236655"/>
              <a:gd name="connsiteX43" fmla="*/ 777328 w 1006990"/>
              <a:gd name="connsiteY43" fmla="*/ 777327 h 1236655"/>
              <a:gd name="connsiteX44" fmla="*/ 547665 w 1006990"/>
              <a:gd name="connsiteY44" fmla="*/ 1006991 h 1236655"/>
              <a:gd name="connsiteX45" fmla="*/ 777328 w 1006990"/>
              <a:gd name="connsiteY45" fmla="*/ 1236655 h 1236655"/>
              <a:gd name="connsiteX46" fmla="*/ 1006990 w 1006990"/>
              <a:gd name="connsiteY46" fmla="*/ 1006991 h 1236655"/>
              <a:gd name="connsiteX47" fmla="*/ 777328 w 1006990"/>
              <a:gd name="connsiteY47" fmla="*/ 777327 h 1236655"/>
              <a:gd name="connsiteX48" fmla="*/ 927398 w 1006990"/>
              <a:gd name="connsiteY48" fmla="*/ 959804 h 1236655"/>
              <a:gd name="connsiteX49" fmla="*/ 786065 w 1006990"/>
              <a:gd name="connsiteY49" fmla="*/ 1118803 h 1236655"/>
              <a:gd name="connsiteX50" fmla="*/ 759643 w 1006990"/>
              <a:gd name="connsiteY50" fmla="*/ 1130655 h 1236655"/>
              <a:gd name="connsiteX51" fmla="*/ 737585 w 1006990"/>
              <a:gd name="connsiteY51" fmla="*/ 1122909 h 1236655"/>
              <a:gd name="connsiteX52" fmla="*/ 649251 w 1006990"/>
              <a:gd name="connsiteY52" fmla="*/ 1052244 h 1236655"/>
              <a:gd name="connsiteX53" fmla="*/ 643740 w 1006990"/>
              <a:gd name="connsiteY53" fmla="*/ 1002590 h 1236655"/>
              <a:gd name="connsiteX54" fmla="*/ 693401 w 1006990"/>
              <a:gd name="connsiteY54" fmla="*/ 997072 h 1236655"/>
              <a:gd name="connsiteX55" fmla="*/ 755533 w 1006990"/>
              <a:gd name="connsiteY55" fmla="*/ 1046776 h 1236655"/>
              <a:gd name="connsiteX56" fmla="*/ 874583 w 1006990"/>
              <a:gd name="connsiteY56" fmla="*/ 912846 h 1236655"/>
              <a:gd name="connsiteX57" fmla="*/ 924462 w 1006990"/>
              <a:gd name="connsiteY57" fmla="*/ 909914 h 1236655"/>
              <a:gd name="connsiteX58" fmla="*/ 927398 w 1006990"/>
              <a:gd name="connsiteY58" fmla="*/ 959804 h 1236655"/>
              <a:gd name="connsiteX59" fmla="*/ 618328 w 1006990"/>
              <a:gd name="connsiteY59" fmla="*/ 618328 h 1236655"/>
              <a:gd name="connsiteX60" fmla="*/ 335665 w 1006990"/>
              <a:gd name="connsiteY60" fmla="*/ 618328 h 1236655"/>
              <a:gd name="connsiteX61" fmla="*/ 317999 w 1006990"/>
              <a:gd name="connsiteY61" fmla="*/ 600661 h 1236655"/>
              <a:gd name="connsiteX62" fmla="*/ 317999 w 1006990"/>
              <a:gd name="connsiteY62" fmla="*/ 582994 h 1236655"/>
              <a:gd name="connsiteX63" fmla="*/ 335665 w 1006990"/>
              <a:gd name="connsiteY63" fmla="*/ 565327 h 1236655"/>
              <a:gd name="connsiteX64" fmla="*/ 618328 w 1006990"/>
              <a:gd name="connsiteY64" fmla="*/ 565327 h 1236655"/>
              <a:gd name="connsiteX65" fmla="*/ 635997 w 1006990"/>
              <a:gd name="connsiteY65" fmla="*/ 582994 h 1236655"/>
              <a:gd name="connsiteX66" fmla="*/ 635997 w 1006990"/>
              <a:gd name="connsiteY66" fmla="*/ 600661 h 1236655"/>
              <a:gd name="connsiteX67" fmla="*/ 618328 w 1006990"/>
              <a:gd name="connsiteY67" fmla="*/ 618328 h 1236655"/>
              <a:gd name="connsiteX68" fmla="*/ 618328 w 1006990"/>
              <a:gd name="connsiteY68" fmla="*/ 459329 h 1236655"/>
              <a:gd name="connsiteX69" fmla="*/ 335665 w 1006990"/>
              <a:gd name="connsiteY69" fmla="*/ 459329 h 1236655"/>
              <a:gd name="connsiteX70" fmla="*/ 317999 w 1006990"/>
              <a:gd name="connsiteY70" fmla="*/ 441662 h 1236655"/>
              <a:gd name="connsiteX71" fmla="*/ 317999 w 1006990"/>
              <a:gd name="connsiteY71" fmla="*/ 423995 h 1236655"/>
              <a:gd name="connsiteX72" fmla="*/ 335665 w 1006990"/>
              <a:gd name="connsiteY72" fmla="*/ 406328 h 1236655"/>
              <a:gd name="connsiteX73" fmla="*/ 618328 w 1006990"/>
              <a:gd name="connsiteY73" fmla="*/ 406328 h 1236655"/>
              <a:gd name="connsiteX74" fmla="*/ 635997 w 1006990"/>
              <a:gd name="connsiteY74" fmla="*/ 423995 h 1236655"/>
              <a:gd name="connsiteX75" fmla="*/ 635997 w 1006990"/>
              <a:gd name="connsiteY75" fmla="*/ 441662 h 1236655"/>
              <a:gd name="connsiteX76" fmla="*/ 618328 w 1006990"/>
              <a:gd name="connsiteY76" fmla="*/ 459329 h 1236655"/>
              <a:gd name="connsiteX77" fmla="*/ 529994 w 1006990"/>
              <a:gd name="connsiteY77" fmla="*/ 759660 h 1236655"/>
              <a:gd name="connsiteX78" fmla="*/ 335665 w 1006990"/>
              <a:gd name="connsiteY78" fmla="*/ 759660 h 1236655"/>
              <a:gd name="connsiteX79" fmla="*/ 317999 w 1006990"/>
              <a:gd name="connsiteY79" fmla="*/ 741993 h 1236655"/>
              <a:gd name="connsiteX80" fmla="*/ 317999 w 1006990"/>
              <a:gd name="connsiteY80" fmla="*/ 724326 h 1236655"/>
              <a:gd name="connsiteX81" fmla="*/ 335665 w 1006990"/>
              <a:gd name="connsiteY81" fmla="*/ 706660 h 1236655"/>
              <a:gd name="connsiteX82" fmla="*/ 529994 w 1006990"/>
              <a:gd name="connsiteY82" fmla="*/ 706660 h 1236655"/>
              <a:gd name="connsiteX83" fmla="*/ 547663 w 1006990"/>
              <a:gd name="connsiteY83" fmla="*/ 724326 h 1236655"/>
              <a:gd name="connsiteX84" fmla="*/ 547663 w 1006990"/>
              <a:gd name="connsiteY84" fmla="*/ 741993 h 1236655"/>
              <a:gd name="connsiteX85" fmla="*/ 529994 w 1006990"/>
              <a:gd name="connsiteY85" fmla="*/ 759660 h 1236655"/>
              <a:gd name="connsiteX86" fmla="*/ 494663 w 1006990"/>
              <a:gd name="connsiteY86" fmla="*/ 918659 h 1236655"/>
              <a:gd name="connsiteX87" fmla="*/ 335663 w 1006990"/>
              <a:gd name="connsiteY87" fmla="*/ 918659 h 1236655"/>
              <a:gd name="connsiteX88" fmla="*/ 317997 w 1006990"/>
              <a:gd name="connsiteY88" fmla="*/ 900992 h 1236655"/>
              <a:gd name="connsiteX89" fmla="*/ 317997 w 1006990"/>
              <a:gd name="connsiteY89" fmla="*/ 883326 h 1236655"/>
              <a:gd name="connsiteX90" fmla="*/ 335663 w 1006990"/>
              <a:gd name="connsiteY90" fmla="*/ 865659 h 1236655"/>
              <a:gd name="connsiteX91" fmla="*/ 494663 w 1006990"/>
              <a:gd name="connsiteY91" fmla="*/ 865659 h 1236655"/>
              <a:gd name="connsiteX92" fmla="*/ 512330 w 1006990"/>
              <a:gd name="connsiteY92" fmla="*/ 883326 h 1236655"/>
              <a:gd name="connsiteX93" fmla="*/ 512330 w 1006990"/>
              <a:gd name="connsiteY93" fmla="*/ 900992 h 1236655"/>
              <a:gd name="connsiteX94" fmla="*/ 494663 w 1006990"/>
              <a:gd name="connsiteY94" fmla="*/ 918659 h 1236655"/>
              <a:gd name="connsiteX95" fmla="*/ 284172 w 1006990"/>
              <a:gd name="connsiteY95" fmla="*/ 393994 h 1236655"/>
              <a:gd name="connsiteX96" fmla="*/ 219108 w 1006990"/>
              <a:gd name="connsiteY96" fmla="*/ 467191 h 1236655"/>
              <a:gd name="connsiteX97" fmla="*/ 206944 w 1006990"/>
              <a:gd name="connsiteY97" fmla="*/ 472649 h 1236655"/>
              <a:gd name="connsiteX98" fmla="*/ 196790 w 1006990"/>
              <a:gd name="connsiteY98" fmla="*/ 469082 h 1236655"/>
              <a:gd name="connsiteX99" fmla="*/ 156124 w 1006990"/>
              <a:gd name="connsiteY99" fmla="*/ 436551 h 1236655"/>
              <a:gd name="connsiteX100" fmla="*/ 153586 w 1006990"/>
              <a:gd name="connsiteY100" fmla="*/ 413694 h 1236655"/>
              <a:gd name="connsiteX101" fmla="*/ 176448 w 1006990"/>
              <a:gd name="connsiteY101" fmla="*/ 411152 h 1236655"/>
              <a:gd name="connsiteX102" fmla="*/ 205051 w 1006990"/>
              <a:gd name="connsiteY102" fmla="*/ 434032 h 1236655"/>
              <a:gd name="connsiteX103" fmla="*/ 259858 w 1006990"/>
              <a:gd name="connsiteY103" fmla="*/ 372375 h 1236655"/>
              <a:gd name="connsiteX104" fmla="*/ 282819 w 1006990"/>
              <a:gd name="connsiteY104" fmla="*/ 371025 h 1236655"/>
              <a:gd name="connsiteX105" fmla="*/ 284172 w 1006990"/>
              <a:gd name="connsiteY105" fmla="*/ 393994 h 1236655"/>
              <a:gd name="connsiteX106" fmla="*/ 284172 w 1006990"/>
              <a:gd name="connsiteY106" fmla="*/ 551174 h 1236655"/>
              <a:gd name="connsiteX107" fmla="*/ 219108 w 1006990"/>
              <a:gd name="connsiteY107" fmla="*/ 624369 h 1236655"/>
              <a:gd name="connsiteX108" fmla="*/ 206944 w 1006990"/>
              <a:gd name="connsiteY108" fmla="*/ 629825 h 1236655"/>
              <a:gd name="connsiteX109" fmla="*/ 196790 w 1006990"/>
              <a:gd name="connsiteY109" fmla="*/ 626259 h 1236655"/>
              <a:gd name="connsiteX110" fmla="*/ 156124 w 1006990"/>
              <a:gd name="connsiteY110" fmla="*/ 593728 h 1236655"/>
              <a:gd name="connsiteX111" fmla="*/ 153586 w 1006990"/>
              <a:gd name="connsiteY111" fmla="*/ 570870 h 1236655"/>
              <a:gd name="connsiteX112" fmla="*/ 176448 w 1006990"/>
              <a:gd name="connsiteY112" fmla="*/ 568328 h 1236655"/>
              <a:gd name="connsiteX113" fmla="*/ 205051 w 1006990"/>
              <a:gd name="connsiteY113" fmla="*/ 591210 h 1236655"/>
              <a:gd name="connsiteX114" fmla="*/ 259858 w 1006990"/>
              <a:gd name="connsiteY114" fmla="*/ 529553 h 1236655"/>
              <a:gd name="connsiteX115" fmla="*/ 282819 w 1006990"/>
              <a:gd name="connsiteY115" fmla="*/ 528205 h 1236655"/>
              <a:gd name="connsiteX116" fmla="*/ 284172 w 1006990"/>
              <a:gd name="connsiteY116" fmla="*/ 551174 h 1236655"/>
              <a:gd name="connsiteX117" fmla="*/ 284172 w 1006990"/>
              <a:gd name="connsiteY117" fmla="*/ 701491 h 1236655"/>
              <a:gd name="connsiteX118" fmla="*/ 219108 w 1006990"/>
              <a:gd name="connsiteY118" fmla="*/ 774688 h 1236655"/>
              <a:gd name="connsiteX119" fmla="*/ 206944 w 1006990"/>
              <a:gd name="connsiteY119" fmla="*/ 780144 h 1236655"/>
              <a:gd name="connsiteX120" fmla="*/ 196790 w 1006990"/>
              <a:gd name="connsiteY120" fmla="*/ 776577 h 1236655"/>
              <a:gd name="connsiteX121" fmla="*/ 156124 w 1006990"/>
              <a:gd name="connsiteY121" fmla="*/ 744044 h 1236655"/>
              <a:gd name="connsiteX122" fmla="*/ 153586 w 1006990"/>
              <a:gd name="connsiteY122" fmla="*/ 721186 h 1236655"/>
              <a:gd name="connsiteX123" fmla="*/ 176448 w 1006990"/>
              <a:gd name="connsiteY123" fmla="*/ 718644 h 1236655"/>
              <a:gd name="connsiteX124" fmla="*/ 205051 w 1006990"/>
              <a:gd name="connsiteY124" fmla="*/ 741524 h 1236655"/>
              <a:gd name="connsiteX125" fmla="*/ 259858 w 1006990"/>
              <a:gd name="connsiteY125" fmla="*/ 679867 h 1236655"/>
              <a:gd name="connsiteX126" fmla="*/ 282819 w 1006990"/>
              <a:gd name="connsiteY126" fmla="*/ 678518 h 1236655"/>
              <a:gd name="connsiteX127" fmla="*/ 284172 w 1006990"/>
              <a:gd name="connsiteY127" fmla="*/ 701491 h 1236655"/>
              <a:gd name="connsiteX128" fmla="*/ 284172 w 1006990"/>
              <a:gd name="connsiteY128" fmla="*/ 852868 h 1236655"/>
              <a:gd name="connsiteX129" fmla="*/ 219108 w 1006990"/>
              <a:gd name="connsiteY129" fmla="*/ 926065 h 1236655"/>
              <a:gd name="connsiteX130" fmla="*/ 206944 w 1006990"/>
              <a:gd name="connsiteY130" fmla="*/ 931521 h 1236655"/>
              <a:gd name="connsiteX131" fmla="*/ 196790 w 1006990"/>
              <a:gd name="connsiteY131" fmla="*/ 927954 h 1236655"/>
              <a:gd name="connsiteX132" fmla="*/ 156124 w 1006990"/>
              <a:gd name="connsiteY132" fmla="*/ 895421 h 1236655"/>
              <a:gd name="connsiteX133" fmla="*/ 153586 w 1006990"/>
              <a:gd name="connsiteY133" fmla="*/ 872563 h 1236655"/>
              <a:gd name="connsiteX134" fmla="*/ 176448 w 1006990"/>
              <a:gd name="connsiteY134" fmla="*/ 870021 h 1236655"/>
              <a:gd name="connsiteX135" fmla="*/ 205051 w 1006990"/>
              <a:gd name="connsiteY135" fmla="*/ 892901 h 1236655"/>
              <a:gd name="connsiteX136" fmla="*/ 259858 w 1006990"/>
              <a:gd name="connsiteY136" fmla="*/ 831245 h 1236655"/>
              <a:gd name="connsiteX137" fmla="*/ 282819 w 1006990"/>
              <a:gd name="connsiteY137" fmla="*/ 829895 h 1236655"/>
              <a:gd name="connsiteX138" fmla="*/ 284172 w 1006990"/>
              <a:gd name="connsiteY138" fmla="*/ 852868 h 123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006990" h="1236655">
                <a:moveTo>
                  <a:pt x="512859" y="88332"/>
                </a:moveTo>
                <a:lnTo>
                  <a:pt x="485653" y="88332"/>
                </a:lnTo>
                <a:cubicBezTo>
                  <a:pt x="471116" y="88332"/>
                  <a:pt x="459331" y="76545"/>
                  <a:pt x="459331" y="62011"/>
                </a:cubicBezTo>
                <a:lnTo>
                  <a:pt x="459331" y="61126"/>
                </a:lnTo>
                <a:cubicBezTo>
                  <a:pt x="459331" y="27366"/>
                  <a:pt x="431963" y="0"/>
                  <a:pt x="398204" y="0"/>
                </a:cubicBezTo>
                <a:lnTo>
                  <a:pt x="396791" y="0"/>
                </a:lnTo>
                <a:cubicBezTo>
                  <a:pt x="363032" y="0"/>
                  <a:pt x="335665" y="27366"/>
                  <a:pt x="335665" y="61126"/>
                </a:cubicBezTo>
                <a:lnTo>
                  <a:pt x="335665" y="62011"/>
                </a:lnTo>
                <a:cubicBezTo>
                  <a:pt x="335665" y="76547"/>
                  <a:pt x="323879" y="88334"/>
                  <a:pt x="309344" y="88334"/>
                </a:cubicBezTo>
                <a:lnTo>
                  <a:pt x="282138" y="88334"/>
                </a:lnTo>
                <a:cubicBezTo>
                  <a:pt x="253159" y="88334"/>
                  <a:pt x="229669" y="111824"/>
                  <a:pt x="229669" y="140803"/>
                </a:cubicBezTo>
                <a:lnTo>
                  <a:pt x="229669" y="141864"/>
                </a:lnTo>
                <a:cubicBezTo>
                  <a:pt x="229669" y="170842"/>
                  <a:pt x="253159" y="194333"/>
                  <a:pt x="282138" y="194333"/>
                </a:cubicBezTo>
                <a:lnTo>
                  <a:pt x="512865" y="194333"/>
                </a:lnTo>
                <a:cubicBezTo>
                  <a:pt x="541842" y="194333"/>
                  <a:pt x="565332" y="170840"/>
                  <a:pt x="565332" y="141864"/>
                </a:cubicBezTo>
                <a:lnTo>
                  <a:pt x="565332" y="140801"/>
                </a:lnTo>
                <a:cubicBezTo>
                  <a:pt x="565330" y="111824"/>
                  <a:pt x="541840" y="88332"/>
                  <a:pt x="512859" y="88332"/>
                </a:cubicBezTo>
                <a:close/>
                <a:moveTo>
                  <a:pt x="397496" y="88332"/>
                </a:moveTo>
                <a:cubicBezTo>
                  <a:pt x="382860" y="88332"/>
                  <a:pt x="370997" y="76467"/>
                  <a:pt x="370997" y="61833"/>
                </a:cubicBezTo>
                <a:cubicBezTo>
                  <a:pt x="370997" y="47197"/>
                  <a:pt x="382862" y="35332"/>
                  <a:pt x="397496" y="35332"/>
                </a:cubicBezTo>
                <a:cubicBezTo>
                  <a:pt x="412132" y="35332"/>
                  <a:pt x="423995" y="47197"/>
                  <a:pt x="423995" y="61833"/>
                </a:cubicBezTo>
                <a:cubicBezTo>
                  <a:pt x="423995" y="76469"/>
                  <a:pt x="412132" y="88332"/>
                  <a:pt x="397496" y="88332"/>
                </a:cubicBezTo>
                <a:close/>
                <a:moveTo>
                  <a:pt x="515476" y="1112990"/>
                </a:moveTo>
                <a:lnTo>
                  <a:pt x="70665" y="1112990"/>
                </a:lnTo>
                <a:cubicBezTo>
                  <a:pt x="31638" y="1112990"/>
                  <a:pt x="0" y="1081352"/>
                  <a:pt x="0" y="1042325"/>
                </a:cubicBezTo>
                <a:lnTo>
                  <a:pt x="0" y="194331"/>
                </a:lnTo>
                <a:cubicBezTo>
                  <a:pt x="0" y="155303"/>
                  <a:pt x="31638" y="123666"/>
                  <a:pt x="52998" y="123666"/>
                </a:cubicBezTo>
                <a:lnTo>
                  <a:pt x="196172" y="123666"/>
                </a:lnTo>
                <a:cubicBezTo>
                  <a:pt x="194978" y="129534"/>
                  <a:pt x="194333" y="135616"/>
                  <a:pt x="194333" y="141868"/>
                </a:cubicBezTo>
                <a:cubicBezTo>
                  <a:pt x="194333" y="190279"/>
                  <a:pt x="233720" y="229666"/>
                  <a:pt x="282140" y="229666"/>
                </a:cubicBezTo>
                <a:lnTo>
                  <a:pt x="512857" y="229666"/>
                </a:lnTo>
                <a:cubicBezTo>
                  <a:pt x="561279" y="229666"/>
                  <a:pt x="600662" y="190279"/>
                  <a:pt x="600662" y="140799"/>
                </a:cubicBezTo>
                <a:cubicBezTo>
                  <a:pt x="600662" y="134933"/>
                  <a:pt x="600033" y="129214"/>
                  <a:pt x="598934" y="123666"/>
                </a:cubicBezTo>
                <a:lnTo>
                  <a:pt x="706660" y="123666"/>
                </a:lnTo>
                <a:cubicBezTo>
                  <a:pt x="763359" y="123666"/>
                  <a:pt x="794995" y="155303"/>
                  <a:pt x="794995" y="194331"/>
                </a:cubicBezTo>
                <a:lnTo>
                  <a:pt x="794995" y="725220"/>
                </a:lnTo>
                <a:cubicBezTo>
                  <a:pt x="789122" y="724854"/>
                  <a:pt x="783293" y="724326"/>
                  <a:pt x="777330" y="724326"/>
                </a:cubicBezTo>
                <a:cubicBezTo>
                  <a:pt x="752892" y="724326"/>
                  <a:pt x="729296" y="727770"/>
                  <a:pt x="706660" y="733630"/>
                </a:cubicBezTo>
                <a:lnTo>
                  <a:pt x="706660" y="317996"/>
                </a:lnTo>
                <a:lnTo>
                  <a:pt x="88332" y="317996"/>
                </a:lnTo>
                <a:lnTo>
                  <a:pt x="88332" y="1024658"/>
                </a:lnTo>
                <a:lnTo>
                  <a:pt x="495556" y="1024658"/>
                </a:lnTo>
                <a:cubicBezTo>
                  <a:pt x="497492" y="1055710"/>
                  <a:pt x="504277" y="1085432"/>
                  <a:pt x="515476" y="1112990"/>
                </a:cubicBezTo>
                <a:close/>
                <a:moveTo>
                  <a:pt x="777328" y="777327"/>
                </a:moveTo>
                <a:cubicBezTo>
                  <a:pt x="650488" y="777327"/>
                  <a:pt x="547665" y="880153"/>
                  <a:pt x="547665" y="1006991"/>
                </a:cubicBezTo>
                <a:cubicBezTo>
                  <a:pt x="547665" y="1133829"/>
                  <a:pt x="650486" y="1236655"/>
                  <a:pt x="777328" y="1236655"/>
                </a:cubicBezTo>
                <a:cubicBezTo>
                  <a:pt x="904170" y="1236655"/>
                  <a:pt x="1006990" y="1133829"/>
                  <a:pt x="1006990" y="1006991"/>
                </a:cubicBezTo>
                <a:cubicBezTo>
                  <a:pt x="1006990" y="880153"/>
                  <a:pt x="904168" y="777327"/>
                  <a:pt x="777328" y="777327"/>
                </a:cubicBezTo>
                <a:close/>
                <a:moveTo>
                  <a:pt x="927398" y="959804"/>
                </a:moveTo>
                <a:lnTo>
                  <a:pt x="786065" y="1118803"/>
                </a:lnTo>
                <a:cubicBezTo>
                  <a:pt x="779104" y="1126638"/>
                  <a:pt x="769407" y="1130655"/>
                  <a:pt x="759643" y="1130655"/>
                </a:cubicBezTo>
                <a:cubicBezTo>
                  <a:pt x="751887" y="1130655"/>
                  <a:pt x="744090" y="1128119"/>
                  <a:pt x="737585" y="1122909"/>
                </a:cubicBezTo>
                <a:lnTo>
                  <a:pt x="649251" y="1052244"/>
                </a:lnTo>
                <a:cubicBezTo>
                  <a:pt x="634017" y="1040064"/>
                  <a:pt x="631542" y="1017824"/>
                  <a:pt x="643740" y="1002590"/>
                </a:cubicBezTo>
                <a:cubicBezTo>
                  <a:pt x="655919" y="987340"/>
                  <a:pt x="678167" y="984871"/>
                  <a:pt x="693401" y="997072"/>
                </a:cubicBezTo>
                <a:lnTo>
                  <a:pt x="755533" y="1046776"/>
                </a:lnTo>
                <a:lnTo>
                  <a:pt x="874583" y="912846"/>
                </a:lnTo>
                <a:cubicBezTo>
                  <a:pt x="887532" y="898266"/>
                  <a:pt x="909874" y="896939"/>
                  <a:pt x="924462" y="909914"/>
                </a:cubicBezTo>
                <a:cubicBezTo>
                  <a:pt x="939053" y="922886"/>
                  <a:pt x="940362" y="945211"/>
                  <a:pt x="927398" y="959804"/>
                </a:cubicBezTo>
                <a:close/>
                <a:moveTo>
                  <a:pt x="618328" y="618328"/>
                </a:moveTo>
                <a:lnTo>
                  <a:pt x="335665" y="618328"/>
                </a:lnTo>
                <a:cubicBezTo>
                  <a:pt x="325908" y="618328"/>
                  <a:pt x="317999" y="610417"/>
                  <a:pt x="317999" y="600661"/>
                </a:cubicBezTo>
                <a:lnTo>
                  <a:pt x="317999" y="582994"/>
                </a:lnTo>
                <a:cubicBezTo>
                  <a:pt x="317999" y="573236"/>
                  <a:pt x="325908" y="565327"/>
                  <a:pt x="335665" y="565327"/>
                </a:cubicBezTo>
                <a:lnTo>
                  <a:pt x="618328" y="565327"/>
                </a:lnTo>
                <a:cubicBezTo>
                  <a:pt x="628084" y="565327"/>
                  <a:pt x="635997" y="573238"/>
                  <a:pt x="635997" y="582994"/>
                </a:cubicBezTo>
                <a:lnTo>
                  <a:pt x="635997" y="600661"/>
                </a:lnTo>
                <a:cubicBezTo>
                  <a:pt x="635993" y="610417"/>
                  <a:pt x="628084" y="618328"/>
                  <a:pt x="618328" y="618328"/>
                </a:cubicBezTo>
                <a:close/>
                <a:moveTo>
                  <a:pt x="618328" y="459329"/>
                </a:moveTo>
                <a:lnTo>
                  <a:pt x="335665" y="459329"/>
                </a:lnTo>
                <a:cubicBezTo>
                  <a:pt x="325908" y="459329"/>
                  <a:pt x="317999" y="451418"/>
                  <a:pt x="317999" y="441662"/>
                </a:cubicBezTo>
                <a:lnTo>
                  <a:pt x="317999" y="423995"/>
                </a:lnTo>
                <a:cubicBezTo>
                  <a:pt x="317999" y="414237"/>
                  <a:pt x="325908" y="406328"/>
                  <a:pt x="335665" y="406328"/>
                </a:cubicBezTo>
                <a:lnTo>
                  <a:pt x="618328" y="406328"/>
                </a:lnTo>
                <a:cubicBezTo>
                  <a:pt x="628084" y="406328"/>
                  <a:pt x="635997" y="414239"/>
                  <a:pt x="635997" y="423995"/>
                </a:cubicBezTo>
                <a:lnTo>
                  <a:pt x="635997" y="441662"/>
                </a:lnTo>
                <a:cubicBezTo>
                  <a:pt x="635993" y="451420"/>
                  <a:pt x="628084" y="459329"/>
                  <a:pt x="618328" y="459329"/>
                </a:cubicBezTo>
                <a:close/>
                <a:moveTo>
                  <a:pt x="529994" y="759660"/>
                </a:moveTo>
                <a:lnTo>
                  <a:pt x="335665" y="759660"/>
                </a:lnTo>
                <a:cubicBezTo>
                  <a:pt x="325908" y="759660"/>
                  <a:pt x="317999" y="751749"/>
                  <a:pt x="317999" y="741993"/>
                </a:cubicBezTo>
                <a:lnTo>
                  <a:pt x="317999" y="724326"/>
                </a:lnTo>
                <a:cubicBezTo>
                  <a:pt x="317999" y="714569"/>
                  <a:pt x="325908" y="706660"/>
                  <a:pt x="335665" y="706660"/>
                </a:cubicBezTo>
                <a:lnTo>
                  <a:pt x="529994" y="706660"/>
                </a:lnTo>
                <a:cubicBezTo>
                  <a:pt x="539754" y="706660"/>
                  <a:pt x="547663" y="714569"/>
                  <a:pt x="547663" y="724326"/>
                </a:cubicBezTo>
                <a:lnTo>
                  <a:pt x="547663" y="741993"/>
                </a:lnTo>
                <a:cubicBezTo>
                  <a:pt x="547659" y="751749"/>
                  <a:pt x="539754" y="759660"/>
                  <a:pt x="529994" y="759660"/>
                </a:cubicBezTo>
                <a:close/>
                <a:moveTo>
                  <a:pt x="494663" y="918659"/>
                </a:moveTo>
                <a:lnTo>
                  <a:pt x="335663" y="918659"/>
                </a:lnTo>
                <a:cubicBezTo>
                  <a:pt x="325906" y="918659"/>
                  <a:pt x="317997" y="910748"/>
                  <a:pt x="317997" y="900992"/>
                </a:cubicBezTo>
                <a:lnTo>
                  <a:pt x="317997" y="883326"/>
                </a:lnTo>
                <a:cubicBezTo>
                  <a:pt x="317997" y="873568"/>
                  <a:pt x="325906" y="865659"/>
                  <a:pt x="335663" y="865659"/>
                </a:cubicBezTo>
                <a:lnTo>
                  <a:pt x="494663" y="865659"/>
                </a:lnTo>
                <a:cubicBezTo>
                  <a:pt x="504421" y="865659"/>
                  <a:pt x="512330" y="873568"/>
                  <a:pt x="512330" y="883326"/>
                </a:cubicBezTo>
                <a:lnTo>
                  <a:pt x="512330" y="900992"/>
                </a:lnTo>
                <a:cubicBezTo>
                  <a:pt x="512330" y="910748"/>
                  <a:pt x="504421" y="918659"/>
                  <a:pt x="494663" y="918659"/>
                </a:cubicBezTo>
                <a:close/>
                <a:moveTo>
                  <a:pt x="284172" y="393994"/>
                </a:moveTo>
                <a:lnTo>
                  <a:pt x="219108" y="467191"/>
                </a:lnTo>
                <a:cubicBezTo>
                  <a:pt x="215904" y="470798"/>
                  <a:pt x="211440" y="472649"/>
                  <a:pt x="206944" y="472649"/>
                </a:cubicBezTo>
                <a:cubicBezTo>
                  <a:pt x="203373" y="472649"/>
                  <a:pt x="199785" y="471481"/>
                  <a:pt x="196790" y="469082"/>
                </a:cubicBezTo>
                <a:lnTo>
                  <a:pt x="156124" y="436551"/>
                </a:lnTo>
                <a:cubicBezTo>
                  <a:pt x="149110" y="430944"/>
                  <a:pt x="147972" y="420707"/>
                  <a:pt x="153586" y="413694"/>
                </a:cubicBezTo>
                <a:cubicBezTo>
                  <a:pt x="159191" y="406672"/>
                  <a:pt x="169436" y="405536"/>
                  <a:pt x="176448" y="411152"/>
                </a:cubicBezTo>
                <a:lnTo>
                  <a:pt x="205051" y="434032"/>
                </a:lnTo>
                <a:lnTo>
                  <a:pt x="259858" y="372375"/>
                </a:lnTo>
                <a:cubicBezTo>
                  <a:pt x="265819" y="365664"/>
                  <a:pt x="276104" y="365052"/>
                  <a:pt x="282819" y="371025"/>
                </a:cubicBezTo>
                <a:cubicBezTo>
                  <a:pt x="289539" y="376998"/>
                  <a:pt x="290142" y="387275"/>
                  <a:pt x="284172" y="393994"/>
                </a:cubicBezTo>
                <a:close/>
                <a:moveTo>
                  <a:pt x="284172" y="551174"/>
                </a:moveTo>
                <a:lnTo>
                  <a:pt x="219108" y="624369"/>
                </a:lnTo>
                <a:cubicBezTo>
                  <a:pt x="215904" y="627976"/>
                  <a:pt x="211440" y="629825"/>
                  <a:pt x="206944" y="629825"/>
                </a:cubicBezTo>
                <a:cubicBezTo>
                  <a:pt x="203373" y="629825"/>
                  <a:pt x="199785" y="628659"/>
                  <a:pt x="196790" y="626259"/>
                </a:cubicBezTo>
                <a:lnTo>
                  <a:pt x="156124" y="593728"/>
                </a:lnTo>
                <a:cubicBezTo>
                  <a:pt x="149110" y="588121"/>
                  <a:pt x="147972" y="577884"/>
                  <a:pt x="153586" y="570870"/>
                </a:cubicBezTo>
                <a:cubicBezTo>
                  <a:pt x="159191" y="563848"/>
                  <a:pt x="169436" y="562713"/>
                  <a:pt x="176448" y="568328"/>
                </a:cubicBezTo>
                <a:lnTo>
                  <a:pt x="205051" y="591210"/>
                </a:lnTo>
                <a:lnTo>
                  <a:pt x="259858" y="529553"/>
                </a:lnTo>
                <a:cubicBezTo>
                  <a:pt x="265819" y="522843"/>
                  <a:pt x="276104" y="522230"/>
                  <a:pt x="282819" y="528205"/>
                </a:cubicBezTo>
                <a:cubicBezTo>
                  <a:pt x="289539" y="534177"/>
                  <a:pt x="290142" y="544456"/>
                  <a:pt x="284172" y="551174"/>
                </a:cubicBezTo>
                <a:close/>
                <a:moveTo>
                  <a:pt x="284172" y="701491"/>
                </a:moveTo>
                <a:lnTo>
                  <a:pt x="219108" y="774688"/>
                </a:lnTo>
                <a:cubicBezTo>
                  <a:pt x="215904" y="778293"/>
                  <a:pt x="211440" y="780144"/>
                  <a:pt x="206944" y="780144"/>
                </a:cubicBezTo>
                <a:cubicBezTo>
                  <a:pt x="203373" y="780144"/>
                  <a:pt x="199785" y="778978"/>
                  <a:pt x="196790" y="776577"/>
                </a:cubicBezTo>
                <a:lnTo>
                  <a:pt x="156124" y="744044"/>
                </a:lnTo>
                <a:cubicBezTo>
                  <a:pt x="149110" y="738439"/>
                  <a:pt x="147972" y="728200"/>
                  <a:pt x="153586" y="721186"/>
                </a:cubicBezTo>
                <a:cubicBezTo>
                  <a:pt x="159191" y="714164"/>
                  <a:pt x="169436" y="713029"/>
                  <a:pt x="176448" y="718644"/>
                </a:cubicBezTo>
                <a:lnTo>
                  <a:pt x="205051" y="741524"/>
                </a:lnTo>
                <a:lnTo>
                  <a:pt x="259858" y="679867"/>
                </a:lnTo>
                <a:cubicBezTo>
                  <a:pt x="265819" y="673157"/>
                  <a:pt x="276104" y="672544"/>
                  <a:pt x="282819" y="678518"/>
                </a:cubicBezTo>
                <a:cubicBezTo>
                  <a:pt x="289539" y="684495"/>
                  <a:pt x="290142" y="694772"/>
                  <a:pt x="284172" y="701491"/>
                </a:cubicBezTo>
                <a:close/>
                <a:moveTo>
                  <a:pt x="284172" y="852868"/>
                </a:moveTo>
                <a:lnTo>
                  <a:pt x="219108" y="926065"/>
                </a:lnTo>
                <a:cubicBezTo>
                  <a:pt x="215904" y="929672"/>
                  <a:pt x="211440" y="931521"/>
                  <a:pt x="206944" y="931521"/>
                </a:cubicBezTo>
                <a:cubicBezTo>
                  <a:pt x="203373" y="931521"/>
                  <a:pt x="199785" y="930355"/>
                  <a:pt x="196790" y="927954"/>
                </a:cubicBezTo>
                <a:lnTo>
                  <a:pt x="156124" y="895421"/>
                </a:lnTo>
                <a:cubicBezTo>
                  <a:pt x="149110" y="889816"/>
                  <a:pt x="147972" y="879577"/>
                  <a:pt x="153586" y="872563"/>
                </a:cubicBezTo>
                <a:cubicBezTo>
                  <a:pt x="159191" y="865542"/>
                  <a:pt x="169436" y="864406"/>
                  <a:pt x="176448" y="870021"/>
                </a:cubicBezTo>
                <a:lnTo>
                  <a:pt x="205051" y="892901"/>
                </a:lnTo>
                <a:lnTo>
                  <a:pt x="259858" y="831245"/>
                </a:lnTo>
                <a:cubicBezTo>
                  <a:pt x="265819" y="824534"/>
                  <a:pt x="276104" y="823922"/>
                  <a:pt x="282819" y="829895"/>
                </a:cubicBezTo>
                <a:cubicBezTo>
                  <a:pt x="289539" y="835872"/>
                  <a:pt x="290142" y="846151"/>
                  <a:pt x="284172" y="852868"/>
                </a:cubicBezTo>
                <a:close/>
              </a:path>
            </a:pathLst>
          </a:custGeom>
          <a:solidFill>
            <a:schemeClr val="bg1"/>
          </a:solidFill>
          <a:ln w="2755" cap="flat">
            <a:noFill/>
            <a:prstDash val="solid"/>
            <a:miter/>
          </a:ln>
        </p:spPr>
        <p:txBody>
          <a:bodyPr rtlCol="0" anchor="ctr"/>
          <a:lstStyle/>
          <a:p>
            <a:endParaRPr lang="en-IN"/>
          </a:p>
        </p:txBody>
      </p:sp>
      <p:pic>
        <p:nvPicPr>
          <p:cNvPr id="5" name="Audio 4">
            <a:hlinkClick r:id="" action="ppaction://media"/>
            <a:extLst>
              <a:ext uri="{FF2B5EF4-FFF2-40B4-BE49-F238E27FC236}">
                <a16:creationId xmlns:a16="http://schemas.microsoft.com/office/drawing/2014/main" id="{C43EC9E6-00FE-4406-9635-C2A52EB0783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3063007"/>
      </p:ext>
    </p:extLst>
  </p:cSld>
  <p:clrMapOvr>
    <a:masterClrMapping/>
  </p:clrMapOvr>
  <mc:AlternateContent xmlns:mc="http://schemas.openxmlformats.org/markup-compatibility/2006">
    <mc:Choice xmlns:p14="http://schemas.microsoft.com/office/powerpoint/2010/main" Requires="p14">
      <p:transition spd="slow" p14:dur="2000" advTm="17378"/>
    </mc:Choice>
    <mc:Fallback>
      <p:transition spd="slow" advTm="1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156728" y="161925"/>
            <a:ext cx="8333222" cy="909322"/>
          </a:xfrm>
        </p:spPr>
        <p:txBody>
          <a:bodyPr>
            <a:normAutofit/>
          </a:bodyPr>
          <a:lstStyle/>
          <a:p>
            <a:r>
              <a:rPr lang="en-US" dirty="0"/>
              <a:t>Key Findings &amp; </a:t>
            </a:r>
            <a:r>
              <a:rPr lang="en-IN" dirty="0"/>
              <a:t>Recommendations</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156728" y="1857375"/>
            <a:ext cx="5475290" cy="5000625"/>
          </a:xfrm>
        </p:spPr>
        <p:txBody>
          <a:bodyPr>
            <a:normAutofit/>
          </a:bodyPr>
          <a:lstStyle/>
          <a:p>
            <a:pPr>
              <a:buClr>
                <a:schemeClr val="accent2"/>
              </a:buClr>
            </a:pPr>
            <a:r>
              <a:rPr lang="en-US" sz="2800" dirty="0"/>
              <a:t>Top products that are ordered with respect to the quantity ordered.</a:t>
            </a:r>
          </a:p>
          <a:p>
            <a:pPr>
              <a:buClr>
                <a:schemeClr val="accent2"/>
              </a:buClr>
            </a:pPr>
            <a:r>
              <a:rPr lang="en-US" sz="2800" dirty="0"/>
              <a:t>Toys is a product that is ordered the maximum number of times and has the most products under the Top 20.</a:t>
            </a:r>
          </a:p>
          <a:p>
            <a:pPr>
              <a:buClr>
                <a:schemeClr val="accent2"/>
              </a:buClr>
            </a:pPr>
            <a:r>
              <a:rPr lang="en-US" sz="2800" dirty="0"/>
              <a:t>Computer </a:t>
            </a:r>
            <a:r>
              <a:rPr lang="en-IN" sz="2800" dirty="0"/>
              <a:t>Accessories, Garden Tools, Health/Beauty and Watches/gifts are also among top 20 products ordered by quantity </a:t>
            </a:r>
            <a:endParaRPr lang="en-US" sz="2800"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5</a:t>
            </a:fld>
            <a:endParaRPr lang="en-US" dirty="0"/>
          </a:p>
        </p:txBody>
      </p:sp>
      <p:pic>
        <p:nvPicPr>
          <p:cNvPr id="23" name="Picture 22">
            <a:extLst>
              <a:ext uri="{FF2B5EF4-FFF2-40B4-BE49-F238E27FC236}">
                <a16:creationId xmlns:a16="http://schemas.microsoft.com/office/drawing/2014/main" id="{0696B0C4-F285-4FEF-826D-685AE14C8447}"/>
              </a:ext>
            </a:extLst>
          </p:cNvPr>
          <p:cNvPicPr>
            <a:picLocks noChangeAspect="1"/>
          </p:cNvPicPr>
          <p:nvPr/>
        </p:nvPicPr>
        <p:blipFill>
          <a:blip r:embed="rId4"/>
          <a:stretch>
            <a:fillRect/>
          </a:stretch>
        </p:blipFill>
        <p:spPr>
          <a:xfrm>
            <a:off x="5651164" y="1742967"/>
            <a:ext cx="6540836" cy="5115033"/>
          </a:xfrm>
          <a:prstGeom prst="rect">
            <a:avLst/>
          </a:prstGeom>
        </p:spPr>
      </p:pic>
      <p:sp>
        <p:nvSpPr>
          <p:cNvPr id="24" name="Rectangle: Rounded Corners 23">
            <a:extLst>
              <a:ext uri="{FF2B5EF4-FFF2-40B4-BE49-F238E27FC236}">
                <a16:creationId xmlns:a16="http://schemas.microsoft.com/office/drawing/2014/main" id="{5DC66B7C-0920-4407-A709-A328ADA682B8}"/>
              </a:ext>
            </a:extLst>
          </p:cNvPr>
          <p:cNvSpPr/>
          <p:nvPr/>
        </p:nvSpPr>
        <p:spPr>
          <a:xfrm>
            <a:off x="60901" y="1211952"/>
            <a:ext cx="8524875" cy="5047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accent6">
                    <a:lumMod val="50000"/>
                  </a:schemeClr>
                </a:solidFill>
              </a:rPr>
              <a:t>Top 20 Product Categories Ordered by Quantity</a:t>
            </a:r>
          </a:p>
        </p:txBody>
      </p:sp>
      <p:pic>
        <p:nvPicPr>
          <p:cNvPr id="3" name="Audio 2">
            <a:hlinkClick r:id="" action="ppaction://media"/>
            <a:extLst>
              <a:ext uri="{FF2B5EF4-FFF2-40B4-BE49-F238E27FC236}">
                <a16:creationId xmlns:a16="http://schemas.microsoft.com/office/drawing/2014/main" id="{7A634F21-6AA7-4E32-A708-2B769E5466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91516162"/>
      </p:ext>
    </p:extLst>
  </p:cSld>
  <p:clrMapOvr>
    <a:masterClrMapping/>
  </p:clrMapOvr>
  <mc:AlternateContent xmlns:mc="http://schemas.openxmlformats.org/markup-compatibility/2006">
    <mc:Choice xmlns:p14="http://schemas.microsoft.com/office/powerpoint/2010/main" Requires="p14">
      <p:transition spd="slow" p14:dur="2000" advTm="23740"/>
    </mc:Choice>
    <mc:Fallback>
      <p:transition spd="slow" advTm="23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856303-8A3A-4566-92B0-A77F29B45C9B}"/>
              </a:ext>
            </a:extLst>
          </p:cNvPr>
          <p:cNvSpPr>
            <a:spLocks noGrp="1"/>
          </p:cNvSpPr>
          <p:nvPr>
            <p:ph type="sldNum" sz="quarter" idx="12"/>
          </p:nvPr>
        </p:nvSpPr>
        <p:spPr/>
        <p:txBody>
          <a:bodyPr/>
          <a:lstStyle/>
          <a:p>
            <a:fld id="{03DC2DEF-D2FE-4B45-ABA4-9F153FD1C98A}" type="slidenum">
              <a:rPr lang="en-US" smtClean="0"/>
              <a:t>6</a:t>
            </a:fld>
            <a:endParaRPr lang="en-US" dirty="0"/>
          </a:p>
        </p:txBody>
      </p:sp>
      <p:sp>
        <p:nvSpPr>
          <p:cNvPr id="5" name="Text Placeholder 4">
            <a:extLst>
              <a:ext uri="{FF2B5EF4-FFF2-40B4-BE49-F238E27FC236}">
                <a16:creationId xmlns:a16="http://schemas.microsoft.com/office/drawing/2014/main" id="{4CA61B21-FBB0-4CC4-9916-6365CB96B3CE}"/>
              </a:ext>
            </a:extLst>
          </p:cNvPr>
          <p:cNvSpPr>
            <a:spLocks noGrp="1"/>
          </p:cNvSpPr>
          <p:nvPr>
            <p:ph type="body" sz="quarter" idx="14"/>
          </p:nvPr>
        </p:nvSpPr>
        <p:spPr>
          <a:xfrm>
            <a:off x="371475" y="1536612"/>
            <a:ext cx="4305300" cy="4819650"/>
          </a:xfrm>
        </p:spPr>
        <p:txBody>
          <a:bodyPr>
            <a:normAutofit/>
          </a:bodyPr>
          <a:lstStyle/>
          <a:p>
            <a:r>
              <a:rPr lang="en-IN" dirty="0"/>
              <a:t>Top 20 Products by Revenue consists of the product IDs that has generated highest revenue throughout the years.</a:t>
            </a:r>
          </a:p>
          <a:p>
            <a:r>
              <a:rPr lang="en-IN" dirty="0"/>
              <a:t>Toys has generated most revenue as 17 of the product IDs out of 20 belong to toys, in which highest one made 67,840.</a:t>
            </a:r>
          </a:p>
          <a:p>
            <a:r>
              <a:rPr lang="en-IN" dirty="0"/>
              <a:t>Computer Accessories, Cool Stuff and Watches/Gifts are also in the mix.</a:t>
            </a:r>
          </a:p>
        </p:txBody>
      </p:sp>
      <p:sp>
        <p:nvSpPr>
          <p:cNvPr id="6" name="Title 5">
            <a:extLst>
              <a:ext uri="{FF2B5EF4-FFF2-40B4-BE49-F238E27FC236}">
                <a16:creationId xmlns:a16="http://schemas.microsoft.com/office/drawing/2014/main" id="{FB790287-DEDE-4089-9B23-F7BDEA7B9E0D}"/>
              </a:ext>
            </a:extLst>
          </p:cNvPr>
          <p:cNvSpPr>
            <a:spLocks noGrp="1"/>
          </p:cNvSpPr>
          <p:nvPr>
            <p:ph type="title"/>
          </p:nvPr>
        </p:nvSpPr>
        <p:spPr/>
        <p:txBody>
          <a:bodyPr/>
          <a:lstStyle/>
          <a:p>
            <a:r>
              <a:rPr lang="en-IN" dirty="0"/>
              <a:t>Top 20 Products by Revenue</a:t>
            </a:r>
          </a:p>
        </p:txBody>
      </p:sp>
      <p:pic>
        <p:nvPicPr>
          <p:cNvPr id="8" name="Picture 7">
            <a:extLst>
              <a:ext uri="{FF2B5EF4-FFF2-40B4-BE49-F238E27FC236}">
                <a16:creationId xmlns:a16="http://schemas.microsoft.com/office/drawing/2014/main" id="{B810B8F5-1323-47E7-9554-14618236B462}"/>
              </a:ext>
            </a:extLst>
          </p:cNvPr>
          <p:cNvPicPr>
            <a:picLocks noChangeAspect="1"/>
          </p:cNvPicPr>
          <p:nvPr/>
        </p:nvPicPr>
        <p:blipFill>
          <a:blip r:embed="rId4"/>
          <a:stretch>
            <a:fillRect/>
          </a:stretch>
        </p:blipFill>
        <p:spPr>
          <a:xfrm>
            <a:off x="4962524" y="1104792"/>
            <a:ext cx="7115175" cy="5683290"/>
          </a:xfrm>
          <a:prstGeom prst="rect">
            <a:avLst/>
          </a:prstGeom>
        </p:spPr>
      </p:pic>
      <p:pic>
        <p:nvPicPr>
          <p:cNvPr id="4" name="Audio 3">
            <a:hlinkClick r:id="" action="ppaction://media"/>
            <a:extLst>
              <a:ext uri="{FF2B5EF4-FFF2-40B4-BE49-F238E27FC236}">
                <a16:creationId xmlns:a16="http://schemas.microsoft.com/office/drawing/2014/main" id="{768314EE-B4DF-4065-9057-D2B0D6589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47049165"/>
      </p:ext>
    </p:extLst>
  </p:cSld>
  <p:clrMapOvr>
    <a:masterClrMapping/>
  </p:clrMapOvr>
  <mc:AlternateContent xmlns:mc="http://schemas.openxmlformats.org/markup-compatibility/2006">
    <mc:Choice xmlns:p14="http://schemas.microsoft.com/office/powerpoint/2010/main" Requires="p14">
      <p:transition spd="slow" p14:dur="2000" advTm="21140"/>
    </mc:Choice>
    <mc:Fallback>
      <p:transition spd="slow" advTm="21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518678" y="209028"/>
            <a:ext cx="6063097" cy="1147969"/>
          </a:xfrm>
        </p:spPr>
        <p:txBody>
          <a:bodyPr/>
          <a:lstStyle/>
          <a:p>
            <a:r>
              <a:rPr lang="en-US" b="0" dirty="0"/>
              <a:t>Running total of Revenue</a:t>
            </a:r>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p:txBody>
          <a:bodyPr/>
          <a:lstStyle/>
          <a:p>
            <a:pPr marL="342900" indent="-342900">
              <a:buClr>
                <a:schemeClr val="accent2"/>
              </a:buClr>
              <a:buFont typeface="Arial" panose="020B0604020202020204" pitchFamily="34" charset="0"/>
              <a:buChar char="•"/>
            </a:pPr>
            <a:r>
              <a:rPr lang="en-US" dirty="0"/>
              <a:t>Running Total by Revenue consists of 20 product IDs with Computer </a:t>
            </a:r>
            <a:r>
              <a:rPr lang="en-IN" dirty="0"/>
              <a:t>Accessories, Cool Stuff, Toys and Watches/Gift as product categories.</a:t>
            </a:r>
          </a:p>
          <a:p>
            <a:pPr marL="342900" indent="-342900">
              <a:buClr>
                <a:schemeClr val="accent2"/>
              </a:buClr>
              <a:buFont typeface="Arial" panose="020B0604020202020204" pitchFamily="34" charset="0"/>
              <a:buChar char="•"/>
            </a:pPr>
            <a:r>
              <a:rPr lang="en-IN" dirty="0"/>
              <a:t>Toys on its own consists of more than 70% of the revenue generated by the company. (More proofs in coming slides)</a:t>
            </a:r>
          </a:p>
          <a:p>
            <a:pPr marL="342900" indent="-342900">
              <a:buClr>
                <a:schemeClr val="accent2"/>
              </a:buClr>
              <a:buFont typeface="Arial" panose="020B0604020202020204" pitchFamily="34" charset="0"/>
              <a:buChar char="•"/>
            </a:pPr>
            <a:r>
              <a:rPr lang="en-US" dirty="0"/>
              <a:t>Computer </a:t>
            </a:r>
            <a:r>
              <a:rPr lang="en-IN" dirty="0"/>
              <a:t>Accessories, Cool Stuff, Watches/Gift percentage is only 6.3%, 11.2% and 6.2% respectively.</a:t>
            </a:r>
            <a:endParaRPr lang="en-US" dirty="0"/>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7</a:t>
            </a:fld>
            <a:endParaRPr lang="en-US" dirty="0"/>
          </a:p>
        </p:txBody>
      </p:sp>
      <p:sp>
        <p:nvSpPr>
          <p:cNvPr id="8" name="Rectangle 7">
            <a:extLst>
              <a:ext uri="{FF2B5EF4-FFF2-40B4-BE49-F238E27FC236}">
                <a16:creationId xmlns:a16="http://schemas.microsoft.com/office/drawing/2014/main" id="{E0908558-571E-407B-873D-9B26F5CAF3A1}"/>
              </a:ext>
            </a:extLst>
          </p:cNvPr>
          <p:cNvSpPr/>
          <p:nvPr/>
        </p:nvSpPr>
        <p:spPr>
          <a:xfrm>
            <a:off x="7048500" y="209028"/>
            <a:ext cx="5038725" cy="6512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3C7E706-43D6-47E8-B670-372328D3E587}"/>
              </a:ext>
            </a:extLst>
          </p:cNvPr>
          <p:cNvPicPr>
            <a:picLocks noChangeAspect="1"/>
          </p:cNvPicPr>
          <p:nvPr/>
        </p:nvPicPr>
        <p:blipFill>
          <a:blip r:embed="rId4"/>
          <a:stretch>
            <a:fillRect/>
          </a:stretch>
        </p:blipFill>
        <p:spPr>
          <a:xfrm>
            <a:off x="7391400" y="533270"/>
            <a:ext cx="4462069" cy="5934205"/>
          </a:xfrm>
          <a:prstGeom prst="rect">
            <a:avLst/>
          </a:prstGeom>
        </p:spPr>
      </p:pic>
      <p:pic>
        <p:nvPicPr>
          <p:cNvPr id="5" name="Audio 4">
            <a:hlinkClick r:id="" action="ppaction://media"/>
            <a:extLst>
              <a:ext uri="{FF2B5EF4-FFF2-40B4-BE49-F238E27FC236}">
                <a16:creationId xmlns:a16="http://schemas.microsoft.com/office/drawing/2014/main" id="{A36185E0-2764-47E9-B9BC-8417BC9F86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042212"/>
      </p:ext>
    </p:extLst>
  </p:cSld>
  <p:clrMapOvr>
    <a:masterClrMapping/>
  </p:clrMapOvr>
  <mc:AlternateContent xmlns:mc="http://schemas.openxmlformats.org/markup-compatibility/2006">
    <mc:Choice xmlns:p14="http://schemas.microsoft.com/office/powerpoint/2010/main" Requires="p14">
      <p:transition spd="slow" p14:dur="2000" advTm="20397"/>
    </mc:Choice>
    <mc:Fallback>
      <p:transition spd="slow" advTm="2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518677" y="209028"/>
            <a:ext cx="11206598" cy="695847"/>
          </a:xfrm>
        </p:spPr>
        <p:txBody>
          <a:bodyPr>
            <a:normAutofit fontScale="90000"/>
          </a:bodyPr>
          <a:lstStyle/>
          <a:p>
            <a:r>
              <a:rPr lang="en-US" b="0" dirty="0"/>
              <a:t>Products with Price, shipping Charges and Revenue </a:t>
            </a:r>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8</a:t>
            </a:fld>
            <a:endParaRPr lang="en-US" dirty="0"/>
          </a:p>
        </p:txBody>
      </p:sp>
      <p:pic>
        <p:nvPicPr>
          <p:cNvPr id="9" name="Picture 8">
            <a:extLst>
              <a:ext uri="{FF2B5EF4-FFF2-40B4-BE49-F238E27FC236}">
                <a16:creationId xmlns:a16="http://schemas.microsoft.com/office/drawing/2014/main" id="{417FBFE6-464D-488B-95EB-6AF5536BAE1C}"/>
              </a:ext>
            </a:extLst>
          </p:cNvPr>
          <p:cNvPicPr>
            <a:picLocks noChangeAspect="1"/>
          </p:cNvPicPr>
          <p:nvPr/>
        </p:nvPicPr>
        <p:blipFill>
          <a:blip r:embed="rId4"/>
          <a:stretch>
            <a:fillRect/>
          </a:stretch>
        </p:blipFill>
        <p:spPr>
          <a:xfrm>
            <a:off x="3667125" y="1085850"/>
            <a:ext cx="3971925" cy="4965911"/>
          </a:xfrm>
          <a:prstGeom prst="rect">
            <a:avLst/>
          </a:prstGeom>
        </p:spPr>
      </p:pic>
      <p:pic>
        <p:nvPicPr>
          <p:cNvPr id="11" name="Picture 10">
            <a:extLst>
              <a:ext uri="{FF2B5EF4-FFF2-40B4-BE49-F238E27FC236}">
                <a16:creationId xmlns:a16="http://schemas.microsoft.com/office/drawing/2014/main" id="{5552776D-0E01-4D5E-9708-A230A5126FBB}"/>
              </a:ext>
            </a:extLst>
          </p:cNvPr>
          <p:cNvPicPr>
            <a:picLocks noChangeAspect="1"/>
          </p:cNvPicPr>
          <p:nvPr/>
        </p:nvPicPr>
        <p:blipFill>
          <a:blip r:embed="rId5"/>
          <a:stretch>
            <a:fillRect/>
          </a:stretch>
        </p:blipFill>
        <p:spPr>
          <a:xfrm>
            <a:off x="338530" y="1019175"/>
            <a:ext cx="3071420" cy="5519737"/>
          </a:xfrm>
          <a:prstGeom prst="rect">
            <a:avLst/>
          </a:prstGeom>
        </p:spPr>
      </p:pic>
      <p:pic>
        <p:nvPicPr>
          <p:cNvPr id="15" name="Picture 14">
            <a:extLst>
              <a:ext uri="{FF2B5EF4-FFF2-40B4-BE49-F238E27FC236}">
                <a16:creationId xmlns:a16="http://schemas.microsoft.com/office/drawing/2014/main" id="{5CF6E471-BE61-4336-BAB9-0ED62C7B8C58}"/>
              </a:ext>
            </a:extLst>
          </p:cNvPr>
          <p:cNvPicPr>
            <a:picLocks noChangeAspect="1"/>
          </p:cNvPicPr>
          <p:nvPr/>
        </p:nvPicPr>
        <p:blipFill>
          <a:blip r:embed="rId6"/>
          <a:stretch>
            <a:fillRect/>
          </a:stretch>
        </p:blipFill>
        <p:spPr>
          <a:xfrm>
            <a:off x="7810500" y="1152525"/>
            <a:ext cx="4042970" cy="5067300"/>
          </a:xfrm>
          <a:prstGeom prst="rect">
            <a:avLst/>
          </a:prstGeom>
        </p:spPr>
      </p:pic>
      <p:pic>
        <p:nvPicPr>
          <p:cNvPr id="5" name="Audio 4">
            <a:hlinkClick r:id="" action="ppaction://media"/>
            <a:extLst>
              <a:ext uri="{FF2B5EF4-FFF2-40B4-BE49-F238E27FC236}">
                <a16:creationId xmlns:a16="http://schemas.microsoft.com/office/drawing/2014/main" id="{EF05C668-4F70-4AC4-9A90-6B0F80196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73707689"/>
      </p:ext>
    </p:extLst>
  </p:cSld>
  <p:clrMapOvr>
    <a:masterClrMapping/>
  </p:clrMapOvr>
  <mc:AlternateContent xmlns:mc="http://schemas.openxmlformats.org/markup-compatibility/2006">
    <mc:Choice xmlns:p14="http://schemas.microsoft.com/office/powerpoint/2010/main" Requires="p14">
      <p:transition spd="slow" p14:dur="2000" advTm="39437"/>
    </mc:Choice>
    <mc:Fallback>
      <p:transition spd="slow" advTm="39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283029" y="196852"/>
            <a:ext cx="8333222" cy="939798"/>
          </a:xfrm>
          <a:solidFill>
            <a:schemeClr val="accent2">
              <a:alpha val="90000"/>
            </a:schemeClr>
          </a:solidFill>
        </p:spPr>
        <p:txBody>
          <a:bodyPr/>
          <a:lstStyle/>
          <a:p>
            <a:r>
              <a:rPr lang="en-US" dirty="0">
                <a:latin typeface="Calibri" panose="020F0502020204030204" pitchFamily="34" charset="0"/>
                <a:cs typeface="Calibri" panose="020F0502020204030204" pitchFamily="34" charset="0"/>
              </a:rPr>
              <a:t>MARKET BASKET ANALYSIS</a:t>
            </a:r>
            <a:endParaRPr lang="en-US" dirty="0">
              <a:solidFill>
                <a:schemeClr val="tx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B748B76-8685-429F-A65B-5BD4E634FB52}"/>
              </a:ext>
            </a:extLst>
          </p:cNvPr>
          <p:cNvSpPr/>
          <p:nvPr/>
        </p:nvSpPr>
        <p:spPr>
          <a:xfrm>
            <a:off x="571500" y="1466850"/>
            <a:ext cx="5762625" cy="443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endParaRPr lang="en-US" dirty="0">
              <a:solidFill>
                <a:schemeClr val="tx1"/>
              </a:solidFill>
              <a:latin typeface="+mj-lt"/>
            </a:endParaRPr>
          </a:p>
          <a:p>
            <a:pPr marL="285750" indent="-285750">
              <a:buFont typeface="Arial" panose="020B0604020202020204" pitchFamily="34" charset="0"/>
              <a:buChar char="•"/>
            </a:pPr>
            <a:r>
              <a:rPr lang="en-US" sz="2400" dirty="0">
                <a:solidFill>
                  <a:schemeClr val="tx1"/>
                </a:solidFill>
                <a:latin typeface="+mj-lt"/>
              </a:rPr>
              <a:t>Market Basket Analysis is one of the key techniques used by large retailers to uncover associations between items.</a:t>
            </a:r>
            <a:r>
              <a:rPr lang="en-US" sz="2400" b="0" i="0" dirty="0">
                <a:solidFill>
                  <a:schemeClr val="tx1"/>
                </a:solidFill>
                <a:effectLst/>
                <a:latin typeface="+mj-lt"/>
              </a:rPr>
              <a:t> It works by looking for combinations of items that occur together frequently in transactions. To put it another way, it allows retailers to identify relationships between the items that people buy.</a:t>
            </a:r>
          </a:p>
          <a:p>
            <a:pPr marL="285750" indent="-285750">
              <a:buFont typeface="Arial" panose="020B0604020202020204" pitchFamily="34" charset="0"/>
              <a:buChar char="•"/>
            </a:pPr>
            <a:r>
              <a:rPr lang="en-US" sz="2400" dirty="0">
                <a:solidFill>
                  <a:srgbClr val="292929"/>
                </a:solidFill>
                <a:latin typeface="+mj-lt"/>
                <a:cs typeface="Calibri" panose="020F0502020204030204" pitchFamily="34" charset="0"/>
              </a:rPr>
              <a:t>As more than 75%  of the revenue is generated by toys, hence for this analysis we have taken 90% </a:t>
            </a:r>
            <a:r>
              <a:rPr lang="en-IN" sz="2400" dirty="0">
                <a:solidFill>
                  <a:srgbClr val="292929"/>
                </a:solidFill>
                <a:latin typeface="+mj-lt"/>
                <a:cs typeface="Calibri" panose="020F0502020204030204" pitchFamily="34" charset="0"/>
              </a:rPr>
              <a:t>threshold value for market basket analysis.</a:t>
            </a:r>
          </a:p>
          <a:p>
            <a:pPr marL="285750" indent="-285750">
              <a:buFont typeface="Arial" panose="020B0604020202020204" pitchFamily="34" charset="0"/>
              <a:buChar char="•"/>
            </a:pPr>
            <a:r>
              <a:rPr lang="en-IN" sz="2400" dirty="0">
                <a:solidFill>
                  <a:srgbClr val="292929"/>
                </a:solidFill>
                <a:latin typeface="+mj-lt"/>
                <a:cs typeface="Calibri" panose="020F0502020204030204" pitchFamily="34" charset="0"/>
              </a:rPr>
              <a:t>Due to this we will be able to perform market basket analysis with 10 products.</a:t>
            </a:r>
            <a:endParaRPr lang="en-US" sz="2400" dirty="0">
              <a:solidFill>
                <a:srgbClr val="292929"/>
              </a:solidFill>
              <a:latin typeface="+mj-lt"/>
              <a:cs typeface="Calibri" panose="020F0502020204030204" pitchFamily="34" charset="0"/>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US" dirty="0">
              <a:solidFill>
                <a:srgbClr val="292929"/>
              </a:solidFill>
              <a:latin typeface="charter"/>
            </a:endParaRPr>
          </a:p>
          <a:p>
            <a:pPr marL="285750" indent="-285750">
              <a:buFont typeface="Arial" panose="020B0604020202020204" pitchFamily="34" charset="0"/>
              <a:buChar char="•"/>
            </a:pPr>
            <a:endParaRPr lang="en-IN" dirty="0">
              <a:solidFill>
                <a:schemeClr val="tx1"/>
              </a:solidFill>
            </a:endParaRPr>
          </a:p>
        </p:txBody>
      </p:sp>
      <p:pic>
        <p:nvPicPr>
          <p:cNvPr id="8" name="Picture 7">
            <a:extLst>
              <a:ext uri="{FF2B5EF4-FFF2-40B4-BE49-F238E27FC236}">
                <a16:creationId xmlns:a16="http://schemas.microsoft.com/office/drawing/2014/main" id="{CFD94FAA-4936-4DE2-BCFB-A576A5384374}"/>
              </a:ext>
            </a:extLst>
          </p:cNvPr>
          <p:cNvPicPr>
            <a:picLocks noChangeAspect="1"/>
          </p:cNvPicPr>
          <p:nvPr/>
        </p:nvPicPr>
        <p:blipFill>
          <a:blip r:embed="rId4"/>
          <a:stretch>
            <a:fillRect/>
          </a:stretch>
        </p:blipFill>
        <p:spPr>
          <a:xfrm>
            <a:off x="6476999" y="780946"/>
            <a:ext cx="5305426" cy="5003901"/>
          </a:xfrm>
          <a:prstGeom prst="rect">
            <a:avLst/>
          </a:prstGeom>
        </p:spPr>
      </p:pic>
      <p:pic>
        <p:nvPicPr>
          <p:cNvPr id="3" name="Audio 2">
            <a:hlinkClick r:id="" action="ppaction://media"/>
            <a:extLst>
              <a:ext uri="{FF2B5EF4-FFF2-40B4-BE49-F238E27FC236}">
                <a16:creationId xmlns:a16="http://schemas.microsoft.com/office/drawing/2014/main" id="{3A94E61F-23DB-40A1-B5A3-A7F3AE27B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09224050"/>
      </p:ext>
    </p:extLst>
  </p:cSld>
  <p:clrMapOvr>
    <a:masterClrMapping/>
  </p:clrMapOvr>
  <mc:AlternateContent xmlns:mc="http://schemas.openxmlformats.org/markup-compatibility/2006">
    <mc:Choice xmlns:p14="http://schemas.microsoft.com/office/powerpoint/2010/main" Requires="p14">
      <p:transition spd="slow" p14:dur="2000" advTm="22068"/>
    </mc:Choice>
    <mc:Fallback>
      <p:transition spd="slow" advTm="22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3.xml><?xml version="1.0" encoding="utf-8"?>
<ds:datastoreItem xmlns:ds="http://schemas.openxmlformats.org/officeDocument/2006/customXml" ds:itemID="{C87F4215-C6BB-44A3-9A5E-9446E6835900}">
  <ds:schemaRefs>
    <ds:schemaRef ds:uri="16c05727-aa75-4e4a-9b5f-8a80a1165891"/>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71af3243-3dd4-4a8d-8c0d-dd76da1f02a5"/>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300</TotalTime>
  <Words>770</Words>
  <Application>Microsoft Office PowerPoint</Application>
  <PresentationFormat>Widescreen</PresentationFormat>
  <Paragraphs>92</Paragraphs>
  <Slides>16</Slides>
  <Notes>0</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charter</vt:lpstr>
      <vt:lpstr>freight-text-pro</vt:lpstr>
      <vt:lpstr>Gill Sans SemiBold</vt:lpstr>
      <vt:lpstr>Times New Roman</vt:lpstr>
      <vt:lpstr>Office Theme</vt:lpstr>
      <vt:lpstr>MARKET AND RETAIL ANALYTICS</vt:lpstr>
      <vt:lpstr>AGENDA</vt:lpstr>
      <vt:lpstr>OBJECTIVE</vt:lpstr>
      <vt:lpstr>BACKGROUND </vt:lpstr>
      <vt:lpstr>Key Findings &amp; Recommendations</vt:lpstr>
      <vt:lpstr>Top 20 Products by Revenue</vt:lpstr>
      <vt:lpstr>Running total of Revenue</vt:lpstr>
      <vt:lpstr>Products with Price, shipping Charges and Revenue </vt:lpstr>
      <vt:lpstr>MARKET BASKET ANALYSIS</vt:lpstr>
      <vt:lpstr>Market Basket Analysis</vt:lpstr>
      <vt:lpstr>PowerPoint Presentation</vt:lpstr>
      <vt:lpstr>PowerPoint Presentation</vt:lpstr>
      <vt:lpstr>Recommendations</vt:lpstr>
      <vt:lpstr>Assumptions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AND RETAIL ANALYTICS</dc:title>
  <dc:creator>shivanshi tiwari</dc:creator>
  <cp:lastModifiedBy>shivanshi tiwari</cp:lastModifiedBy>
  <cp:revision>13</cp:revision>
  <dcterms:created xsi:type="dcterms:W3CDTF">2021-12-20T11:14:17Z</dcterms:created>
  <dcterms:modified xsi:type="dcterms:W3CDTF">2021-12-20T16:35:39Z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